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81" r:id="rId2"/>
  </p:sldMasterIdLst>
  <p:notesMasterIdLst>
    <p:notesMasterId r:id="rId60"/>
  </p:notesMasterIdLst>
  <p:sldIdLst>
    <p:sldId id="257" r:id="rId3"/>
    <p:sldId id="4771" r:id="rId4"/>
    <p:sldId id="2191" r:id="rId5"/>
    <p:sldId id="2230" r:id="rId6"/>
    <p:sldId id="473" r:id="rId7"/>
    <p:sldId id="462" r:id="rId8"/>
    <p:sldId id="4593" r:id="rId9"/>
    <p:sldId id="474" r:id="rId10"/>
    <p:sldId id="270" r:id="rId11"/>
    <p:sldId id="4585" r:id="rId12"/>
    <p:sldId id="4586" r:id="rId13"/>
    <p:sldId id="4587" r:id="rId14"/>
    <p:sldId id="4589" r:id="rId15"/>
    <p:sldId id="4776" r:id="rId16"/>
    <p:sldId id="4775" r:id="rId17"/>
    <p:sldId id="4774" r:id="rId18"/>
    <p:sldId id="4773" r:id="rId19"/>
    <p:sldId id="4777" r:id="rId20"/>
    <p:sldId id="399" r:id="rId21"/>
    <p:sldId id="4772" r:id="rId22"/>
    <p:sldId id="2231" r:id="rId23"/>
    <p:sldId id="2199" r:id="rId24"/>
    <p:sldId id="2168" r:id="rId25"/>
    <p:sldId id="397" r:id="rId26"/>
    <p:sldId id="398" r:id="rId27"/>
    <p:sldId id="404" r:id="rId28"/>
    <p:sldId id="4769" r:id="rId29"/>
    <p:sldId id="4770" r:id="rId30"/>
    <p:sldId id="4660" r:id="rId31"/>
    <p:sldId id="4663" r:id="rId32"/>
    <p:sldId id="4665" r:id="rId33"/>
    <p:sldId id="4667" r:id="rId34"/>
    <p:sldId id="4666" r:id="rId35"/>
    <p:sldId id="4668" r:id="rId36"/>
    <p:sldId id="4669" r:id="rId37"/>
    <p:sldId id="4670" r:id="rId38"/>
    <p:sldId id="4671" r:id="rId39"/>
    <p:sldId id="4657" r:id="rId40"/>
    <p:sldId id="4661" r:id="rId41"/>
    <p:sldId id="2181" r:id="rId42"/>
    <p:sldId id="2206" r:id="rId43"/>
    <p:sldId id="4677" r:id="rId44"/>
    <p:sldId id="4676" r:id="rId45"/>
    <p:sldId id="4680" r:id="rId46"/>
    <p:sldId id="4672" r:id="rId47"/>
    <p:sldId id="4673" r:id="rId48"/>
    <p:sldId id="4674" r:id="rId49"/>
    <p:sldId id="2261" r:id="rId50"/>
    <p:sldId id="2263" r:id="rId51"/>
    <p:sldId id="2265" r:id="rId52"/>
    <p:sldId id="4675" r:id="rId53"/>
    <p:sldId id="4678" r:id="rId54"/>
    <p:sldId id="4679" r:id="rId55"/>
    <p:sldId id="2217" r:id="rId56"/>
    <p:sldId id="2146" r:id="rId57"/>
    <p:sldId id="2228" r:id="rId58"/>
    <p:sldId id="4683" r:id="rId5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085F48-4E26-4CE0-A8F8-B01B6926C94C}" v="123" dt="2025-05-21T12:03:03.2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418" autoAdjust="0"/>
  </p:normalViewPr>
  <p:slideViewPr>
    <p:cSldViewPr snapToGrid="0" showGuides="1">
      <p:cViewPr varScale="1">
        <p:scale>
          <a:sx n="70" d="100"/>
          <a:sy n="70" d="100"/>
        </p:scale>
        <p:origin x="86" y="6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CDDF6BA3-2D2D-4848-898A-5BDD438CD746}"/>
    <pc:docChg chg="undo custSel addSld delSld modSld sldOrd">
      <pc:chgData name="Coert van Gemeren" userId="ee94f769-9ead-425e-bee1-f2c948ef7f16" providerId="ADAL" clId="{CDDF6BA3-2D2D-4848-898A-5BDD438CD746}" dt="2025-05-19T13:10:34.163" v="377"/>
      <pc:docMkLst>
        <pc:docMk/>
      </pc:docMkLst>
      <pc:sldChg chg="addSp modSp mod">
        <pc:chgData name="Coert van Gemeren" userId="ee94f769-9ead-425e-bee1-f2c948ef7f16" providerId="ADAL" clId="{CDDF6BA3-2D2D-4848-898A-5BDD438CD746}" dt="2025-05-19T13:06:37.252" v="178"/>
        <pc:sldMkLst>
          <pc:docMk/>
          <pc:sldMk cId="4034597899" sldId="257"/>
        </pc:sldMkLst>
        <pc:spChg chg="mod">
          <ac:chgData name="Coert van Gemeren" userId="ee94f769-9ead-425e-bee1-f2c948ef7f16" providerId="ADAL" clId="{CDDF6BA3-2D2D-4848-898A-5BDD438CD746}" dt="2025-05-19T13:01:48.927" v="108" actId="20577"/>
          <ac:spMkLst>
            <pc:docMk/>
            <pc:sldMk cId="4034597899" sldId="257"/>
            <ac:spMk id="2" creationId="{FE065C0B-72C8-2763-874F-996B58085E30}"/>
          </ac:spMkLst>
        </pc:spChg>
      </pc:sldChg>
      <pc:sldChg chg="modSp">
        <pc:chgData name="Coert van Gemeren" userId="ee94f769-9ead-425e-bee1-f2c948ef7f16" providerId="ADAL" clId="{CDDF6BA3-2D2D-4848-898A-5BDD438CD746}" dt="2025-05-19T13:08:19.552" v="266"/>
        <pc:sldMkLst>
          <pc:docMk/>
          <pc:sldMk cId="2138145939" sldId="270"/>
        </pc:sldMkLst>
        <pc:spChg chg="mod">
          <ac:chgData name="Coert van Gemeren" userId="ee94f769-9ead-425e-bee1-f2c948ef7f16" providerId="ADAL" clId="{CDDF6BA3-2D2D-4848-898A-5BDD438CD746}" dt="2025-05-19T13:08:19.552" v="266"/>
          <ac:spMkLst>
            <pc:docMk/>
            <pc:sldMk cId="2138145939" sldId="270"/>
            <ac:spMk id="5" creationId="{03165D69-5FE3-CED8-266C-18F1F6532B68}"/>
          </ac:spMkLst>
        </pc:spChg>
        <pc:spChg chg="mod">
          <ac:chgData name="Coert van Gemeren" userId="ee94f769-9ead-425e-bee1-f2c948ef7f16" providerId="ADAL" clId="{CDDF6BA3-2D2D-4848-898A-5BDD438CD746}" dt="2025-05-19T13:08:19.552" v="266"/>
          <ac:spMkLst>
            <pc:docMk/>
            <pc:sldMk cId="2138145939" sldId="270"/>
            <ac:spMk id="6" creationId="{27552C44-CF6B-8DB9-22EB-C2185C206DA3}"/>
          </ac:spMkLst>
        </pc:spChg>
      </pc:sldChg>
      <pc:sldChg chg="modSp add mod">
        <pc:chgData name="Coert van Gemeren" userId="ee94f769-9ead-425e-bee1-f2c948ef7f16" providerId="ADAL" clId="{CDDF6BA3-2D2D-4848-898A-5BDD438CD746}" dt="2025-05-19T12:52:27.009" v="70" actId="20577"/>
        <pc:sldMkLst>
          <pc:docMk/>
          <pc:sldMk cId="4103955473" sldId="397"/>
        </pc:sldMkLst>
        <pc:spChg chg="mod">
          <ac:chgData name="Coert van Gemeren" userId="ee94f769-9ead-425e-bee1-f2c948ef7f16" providerId="ADAL" clId="{CDDF6BA3-2D2D-4848-898A-5BDD438CD746}" dt="2025-05-19T12:52:27.009" v="70" actId="20577"/>
          <ac:spMkLst>
            <pc:docMk/>
            <pc:sldMk cId="4103955473" sldId="397"/>
            <ac:spMk id="15" creationId="{40F1DF5B-353A-4270-8C10-6A1509441174}"/>
          </ac:spMkLst>
        </pc:spChg>
      </pc:sldChg>
      <pc:sldChg chg="modSp add mod ord">
        <pc:chgData name="Coert van Gemeren" userId="ee94f769-9ead-425e-bee1-f2c948ef7f16" providerId="ADAL" clId="{CDDF6BA3-2D2D-4848-898A-5BDD438CD746}" dt="2025-05-19T12:52:13.991" v="55"/>
        <pc:sldMkLst>
          <pc:docMk/>
          <pc:sldMk cId="2023751666" sldId="398"/>
        </pc:sldMkLst>
        <pc:spChg chg="mod">
          <ac:chgData name="Coert van Gemeren" userId="ee94f769-9ead-425e-bee1-f2c948ef7f16" providerId="ADAL" clId="{CDDF6BA3-2D2D-4848-898A-5BDD438CD746}" dt="2025-05-19T12:50:11.182" v="53" actId="20577"/>
          <ac:spMkLst>
            <pc:docMk/>
            <pc:sldMk cId="2023751666" sldId="398"/>
            <ac:spMk id="15" creationId="{40F1DF5B-353A-4270-8C10-6A1509441174}"/>
          </ac:spMkLst>
        </pc:spChg>
      </pc:sldChg>
      <pc:sldChg chg="add ord">
        <pc:chgData name="Coert van Gemeren" userId="ee94f769-9ead-425e-bee1-f2c948ef7f16" providerId="ADAL" clId="{CDDF6BA3-2D2D-4848-898A-5BDD438CD746}" dt="2025-05-19T12:48:28.562" v="45"/>
        <pc:sldMkLst>
          <pc:docMk/>
          <pc:sldMk cId="2781612091" sldId="404"/>
        </pc:sldMkLst>
      </pc:sldChg>
      <pc:sldChg chg="modSp">
        <pc:chgData name="Coert van Gemeren" userId="ee94f769-9ead-425e-bee1-f2c948ef7f16" providerId="ADAL" clId="{CDDF6BA3-2D2D-4848-898A-5BDD438CD746}" dt="2025-05-19T13:08:19.552" v="266"/>
        <pc:sldMkLst>
          <pc:docMk/>
          <pc:sldMk cId="4102754128" sldId="462"/>
        </pc:sldMkLst>
        <pc:spChg chg="mod">
          <ac:chgData name="Coert van Gemeren" userId="ee94f769-9ead-425e-bee1-f2c948ef7f16" providerId="ADAL" clId="{CDDF6BA3-2D2D-4848-898A-5BDD438CD746}" dt="2025-05-19T13:08:19.552" v="266"/>
          <ac:spMkLst>
            <pc:docMk/>
            <pc:sldMk cId="4102754128" sldId="462"/>
            <ac:spMk id="6" creationId="{62360FC2-FD38-465A-462F-C5FFC4BFAE84}"/>
          </ac:spMkLst>
        </pc:spChg>
        <pc:spChg chg="mod">
          <ac:chgData name="Coert van Gemeren" userId="ee94f769-9ead-425e-bee1-f2c948ef7f16" providerId="ADAL" clId="{CDDF6BA3-2D2D-4848-898A-5BDD438CD746}" dt="2025-05-19T13:08:19.552" v="266"/>
          <ac:spMkLst>
            <pc:docMk/>
            <pc:sldMk cId="4102754128" sldId="462"/>
            <ac:spMk id="7" creationId="{A7F09A3E-4180-C935-983C-2B0FE50EAF64}"/>
          </ac:spMkLst>
        </pc:spChg>
        <pc:spChg chg="mod">
          <ac:chgData name="Coert van Gemeren" userId="ee94f769-9ead-425e-bee1-f2c948ef7f16" providerId="ADAL" clId="{CDDF6BA3-2D2D-4848-898A-5BDD438CD746}" dt="2025-05-19T13:08:19.552" v="266"/>
          <ac:spMkLst>
            <pc:docMk/>
            <pc:sldMk cId="4102754128" sldId="462"/>
            <ac:spMk id="9" creationId="{FA7BADEB-0600-449D-64E7-F90EF7606251}"/>
          </ac:spMkLst>
        </pc:spChg>
      </pc:sldChg>
      <pc:sldChg chg="modSp">
        <pc:chgData name="Coert van Gemeren" userId="ee94f769-9ead-425e-bee1-f2c948ef7f16" providerId="ADAL" clId="{CDDF6BA3-2D2D-4848-898A-5BDD438CD746}" dt="2025-05-19T13:08:19.552" v="266"/>
        <pc:sldMkLst>
          <pc:docMk/>
          <pc:sldMk cId="3138707959" sldId="473"/>
        </pc:sldMkLst>
        <pc:spChg chg="mod">
          <ac:chgData name="Coert van Gemeren" userId="ee94f769-9ead-425e-bee1-f2c948ef7f16" providerId="ADAL" clId="{CDDF6BA3-2D2D-4848-898A-5BDD438CD746}" dt="2025-05-19T13:08:19.552" v="266"/>
          <ac:spMkLst>
            <pc:docMk/>
            <pc:sldMk cId="3138707959" sldId="473"/>
            <ac:spMk id="2" creationId="{40E446B2-25E5-94C5-EC70-B4B75297F0F8}"/>
          </ac:spMkLst>
        </pc:spChg>
        <pc:spChg chg="mod">
          <ac:chgData name="Coert van Gemeren" userId="ee94f769-9ead-425e-bee1-f2c948ef7f16" providerId="ADAL" clId="{CDDF6BA3-2D2D-4848-898A-5BDD438CD746}" dt="2025-05-19T13:08:19.552" v="266"/>
          <ac:spMkLst>
            <pc:docMk/>
            <pc:sldMk cId="3138707959" sldId="473"/>
            <ac:spMk id="5" creationId="{8DA11EA5-24F3-D0F4-CD24-184CE5FC7765}"/>
          </ac:spMkLst>
        </pc:spChg>
        <pc:spChg chg="mod">
          <ac:chgData name="Coert van Gemeren" userId="ee94f769-9ead-425e-bee1-f2c948ef7f16" providerId="ADAL" clId="{CDDF6BA3-2D2D-4848-898A-5BDD438CD746}" dt="2025-05-19T13:08:19.552" v="266"/>
          <ac:spMkLst>
            <pc:docMk/>
            <pc:sldMk cId="3138707959" sldId="473"/>
            <ac:spMk id="7" creationId="{9262BD0E-2B79-68AB-DC30-5C7D7FD64095}"/>
          </ac:spMkLst>
        </pc:spChg>
      </pc:sldChg>
      <pc:sldChg chg="modSp">
        <pc:chgData name="Coert van Gemeren" userId="ee94f769-9ead-425e-bee1-f2c948ef7f16" providerId="ADAL" clId="{CDDF6BA3-2D2D-4848-898A-5BDD438CD746}" dt="2025-05-19T13:08:19.552" v="266"/>
        <pc:sldMkLst>
          <pc:docMk/>
          <pc:sldMk cId="3207535162" sldId="474"/>
        </pc:sldMkLst>
        <pc:spChg chg="mod">
          <ac:chgData name="Coert van Gemeren" userId="ee94f769-9ead-425e-bee1-f2c948ef7f16" providerId="ADAL" clId="{CDDF6BA3-2D2D-4848-898A-5BDD438CD746}" dt="2025-05-19T13:08:19.552" v="266"/>
          <ac:spMkLst>
            <pc:docMk/>
            <pc:sldMk cId="3207535162" sldId="474"/>
            <ac:spMk id="2" creationId="{8804AAE3-7D8C-4588-8B53-83076A62FB01}"/>
          </ac:spMkLst>
        </pc:spChg>
        <pc:spChg chg="mod">
          <ac:chgData name="Coert van Gemeren" userId="ee94f769-9ead-425e-bee1-f2c948ef7f16" providerId="ADAL" clId="{CDDF6BA3-2D2D-4848-898A-5BDD438CD746}" dt="2025-05-19T13:08:19.552" v="266"/>
          <ac:spMkLst>
            <pc:docMk/>
            <pc:sldMk cId="3207535162" sldId="474"/>
            <ac:spMk id="5" creationId="{74B16B57-70D7-E719-8F67-039084E2BF82}"/>
          </ac:spMkLst>
        </pc:spChg>
        <pc:spChg chg="mod">
          <ac:chgData name="Coert van Gemeren" userId="ee94f769-9ead-425e-bee1-f2c948ef7f16" providerId="ADAL" clId="{CDDF6BA3-2D2D-4848-898A-5BDD438CD746}" dt="2025-05-19T13:08:19.552" v="266"/>
          <ac:spMkLst>
            <pc:docMk/>
            <pc:sldMk cId="3207535162" sldId="474"/>
            <ac:spMk id="6" creationId="{F58FA38E-1C43-7E99-6D2B-E3C2F21B96AB}"/>
          </ac:spMkLst>
        </pc:spChg>
      </pc:sldChg>
      <pc:sldChg chg="addSp delSp add del setBg delDesignElem">
        <pc:chgData name="Coert van Gemeren" userId="ee94f769-9ead-425e-bee1-f2c948ef7f16" providerId="ADAL" clId="{CDDF6BA3-2D2D-4848-898A-5BDD438CD746}" dt="2025-05-19T13:07:10.452" v="194"/>
        <pc:sldMkLst>
          <pc:docMk/>
          <pc:sldMk cId="2913788630" sldId="2141"/>
        </pc:sldMkLst>
      </pc:sldChg>
      <pc:sldChg chg="modSp">
        <pc:chgData name="Coert van Gemeren" userId="ee94f769-9ead-425e-bee1-f2c948ef7f16" providerId="ADAL" clId="{CDDF6BA3-2D2D-4848-898A-5BDD438CD746}" dt="2025-05-19T13:08:19.552" v="266"/>
        <pc:sldMkLst>
          <pc:docMk/>
          <pc:sldMk cId="3743974328" sldId="2146"/>
        </pc:sldMkLst>
        <pc:spChg chg="mod">
          <ac:chgData name="Coert van Gemeren" userId="ee94f769-9ead-425e-bee1-f2c948ef7f16" providerId="ADAL" clId="{CDDF6BA3-2D2D-4848-898A-5BDD438CD746}" dt="2025-05-19T13:08:19.552" v="266"/>
          <ac:spMkLst>
            <pc:docMk/>
            <pc:sldMk cId="3743974328" sldId="2146"/>
            <ac:spMk id="10" creationId="{F4AD2D17-4D70-1487-5CFD-A95DD47E6E05}"/>
          </ac:spMkLst>
        </pc:spChg>
      </pc:sldChg>
      <pc:sldChg chg="modSp ord">
        <pc:chgData name="Coert van Gemeren" userId="ee94f769-9ead-425e-bee1-f2c948ef7f16" providerId="ADAL" clId="{CDDF6BA3-2D2D-4848-898A-5BDD438CD746}" dt="2025-05-19T13:08:19.552" v="266"/>
        <pc:sldMkLst>
          <pc:docMk/>
          <pc:sldMk cId="3953941237" sldId="2168"/>
        </pc:sldMkLst>
        <pc:spChg chg="mod">
          <ac:chgData name="Coert van Gemeren" userId="ee94f769-9ead-425e-bee1-f2c948ef7f16" providerId="ADAL" clId="{CDDF6BA3-2D2D-4848-898A-5BDD438CD746}" dt="2025-05-19T13:08:19.552" v="266"/>
          <ac:spMkLst>
            <pc:docMk/>
            <pc:sldMk cId="3953941237" sldId="2168"/>
            <ac:spMk id="7" creationId="{C954FC64-399D-1F49-66F3-8832712104BE}"/>
          </ac:spMkLst>
        </pc:spChg>
        <pc:spChg chg="mod">
          <ac:chgData name="Coert van Gemeren" userId="ee94f769-9ead-425e-bee1-f2c948ef7f16" providerId="ADAL" clId="{CDDF6BA3-2D2D-4848-898A-5BDD438CD746}" dt="2025-05-19T13:08:19.552" v="266"/>
          <ac:spMkLst>
            <pc:docMk/>
            <pc:sldMk cId="3953941237" sldId="2168"/>
            <ac:spMk id="8" creationId="{5E8A6EB3-691F-0B00-BC6D-C5CCEC9DC962}"/>
          </ac:spMkLst>
        </pc:spChg>
        <pc:spChg chg="mod">
          <ac:chgData name="Coert van Gemeren" userId="ee94f769-9ead-425e-bee1-f2c948ef7f16" providerId="ADAL" clId="{CDDF6BA3-2D2D-4848-898A-5BDD438CD746}" dt="2025-05-19T13:08:19.552" v="266"/>
          <ac:spMkLst>
            <pc:docMk/>
            <pc:sldMk cId="3953941237" sldId="2168"/>
            <ac:spMk id="9" creationId="{DB591F11-1EDA-503D-1081-CB1AC6ECC196}"/>
          </ac:spMkLst>
        </pc:spChg>
      </pc:sldChg>
      <pc:sldChg chg="addSp delSp modSp delDesignElem">
        <pc:chgData name="Coert van Gemeren" userId="ee94f769-9ead-425e-bee1-f2c948ef7f16" providerId="ADAL" clId="{CDDF6BA3-2D2D-4848-898A-5BDD438CD746}" dt="2025-05-19T13:08:19.552" v="266"/>
        <pc:sldMkLst>
          <pc:docMk/>
          <pc:sldMk cId="3388037889" sldId="2181"/>
        </pc:sldMkLst>
        <pc:spChg chg="mod">
          <ac:chgData name="Coert van Gemeren" userId="ee94f769-9ead-425e-bee1-f2c948ef7f16" providerId="ADAL" clId="{CDDF6BA3-2D2D-4848-898A-5BDD438CD746}" dt="2025-05-19T13:08:19.552" v="266"/>
          <ac:spMkLst>
            <pc:docMk/>
            <pc:sldMk cId="3388037889" sldId="2181"/>
            <ac:spMk id="7" creationId="{C817CAEA-A90B-FE3B-3232-266473C6F8AC}"/>
          </ac:spMkLst>
        </pc:spChg>
        <pc:spChg chg="mod">
          <ac:chgData name="Coert van Gemeren" userId="ee94f769-9ead-425e-bee1-f2c948ef7f16" providerId="ADAL" clId="{CDDF6BA3-2D2D-4848-898A-5BDD438CD746}" dt="2025-05-19T13:08:19.552" v="266"/>
          <ac:spMkLst>
            <pc:docMk/>
            <pc:sldMk cId="3388037889" sldId="2181"/>
            <ac:spMk id="8" creationId="{EA7FADDA-7744-83BA-3CD3-5B41D0A57A24}"/>
          </ac:spMkLst>
        </pc:spChg>
        <pc:spChg chg="mod">
          <ac:chgData name="Coert van Gemeren" userId="ee94f769-9ead-425e-bee1-f2c948ef7f16" providerId="ADAL" clId="{CDDF6BA3-2D2D-4848-898A-5BDD438CD746}" dt="2025-05-19T13:08:19.552" v="266"/>
          <ac:spMkLst>
            <pc:docMk/>
            <pc:sldMk cId="3388037889" sldId="2181"/>
            <ac:spMk id="9" creationId="{D33641E1-B9C1-6A60-8232-578AAF0CA6A7}"/>
          </ac:spMkLst>
        </pc:spChg>
      </pc:sldChg>
      <pc:sldChg chg="addSp delSp modSp delDesignElem">
        <pc:chgData name="Coert van Gemeren" userId="ee94f769-9ead-425e-bee1-f2c948ef7f16" providerId="ADAL" clId="{CDDF6BA3-2D2D-4848-898A-5BDD438CD746}" dt="2025-05-19T13:08:19.552" v="266"/>
        <pc:sldMkLst>
          <pc:docMk/>
          <pc:sldMk cId="220105355" sldId="2191"/>
        </pc:sldMkLst>
        <pc:spChg chg="mod">
          <ac:chgData name="Coert van Gemeren" userId="ee94f769-9ead-425e-bee1-f2c948ef7f16" providerId="ADAL" clId="{CDDF6BA3-2D2D-4848-898A-5BDD438CD746}" dt="2025-05-19T13:08:19.552" v="266"/>
          <ac:spMkLst>
            <pc:docMk/>
            <pc:sldMk cId="220105355" sldId="2191"/>
            <ac:spMk id="2" creationId="{AA340AB1-0455-47D6-E9F6-E301BC60ADF0}"/>
          </ac:spMkLst>
        </pc:spChg>
        <pc:spChg chg="mod">
          <ac:chgData name="Coert van Gemeren" userId="ee94f769-9ead-425e-bee1-f2c948ef7f16" providerId="ADAL" clId="{CDDF6BA3-2D2D-4848-898A-5BDD438CD746}" dt="2025-05-19T13:08:19.552" v="266"/>
          <ac:spMkLst>
            <pc:docMk/>
            <pc:sldMk cId="220105355" sldId="2191"/>
            <ac:spMk id="7" creationId="{5902821C-4D82-CE2B-7AF9-E1782984BDB5}"/>
          </ac:spMkLst>
        </pc:spChg>
        <pc:spChg chg="mod">
          <ac:chgData name="Coert van Gemeren" userId="ee94f769-9ead-425e-bee1-f2c948ef7f16" providerId="ADAL" clId="{CDDF6BA3-2D2D-4848-898A-5BDD438CD746}" dt="2025-05-19T13:08:19.552" v="266"/>
          <ac:spMkLst>
            <pc:docMk/>
            <pc:sldMk cId="220105355" sldId="2191"/>
            <ac:spMk id="9" creationId="{5C5B4AF7-04A3-F3A3-2A64-6FC126D10CB0}"/>
          </ac:spMkLst>
        </pc:spChg>
      </pc:sldChg>
      <pc:sldChg chg="addSp delSp modSp mod delDesignElem">
        <pc:chgData name="Coert van Gemeren" userId="ee94f769-9ead-425e-bee1-f2c948ef7f16" providerId="ADAL" clId="{CDDF6BA3-2D2D-4848-898A-5BDD438CD746}" dt="2025-05-19T13:08:19.552" v="266"/>
        <pc:sldMkLst>
          <pc:docMk/>
          <pc:sldMk cId="3386547124" sldId="2199"/>
        </pc:sldMkLst>
        <pc:spChg chg="mod">
          <ac:chgData name="Coert van Gemeren" userId="ee94f769-9ead-425e-bee1-f2c948ef7f16" providerId="ADAL" clId="{CDDF6BA3-2D2D-4848-898A-5BDD438CD746}" dt="2025-05-19T13:08:19.552" v="266"/>
          <ac:spMkLst>
            <pc:docMk/>
            <pc:sldMk cId="3386547124" sldId="2199"/>
            <ac:spMk id="2" creationId="{6B1297D9-C3C5-F3F1-B8A8-81942A23C03A}"/>
          </ac:spMkLst>
        </pc:spChg>
        <pc:spChg chg="mod">
          <ac:chgData name="Coert van Gemeren" userId="ee94f769-9ead-425e-bee1-f2c948ef7f16" providerId="ADAL" clId="{CDDF6BA3-2D2D-4848-898A-5BDD438CD746}" dt="2025-05-19T13:08:19.552" v="266"/>
          <ac:spMkLst>
            <pc:docMk/>
            <pc:sldMk cId="3386547124" sldId="2199"/>
            <ac:spMk id="3" creationId="{4FB9F437-0333-A93D-C447-20C5FFEEC335}"/>
          </ac:spMkLst>
        </pc:spChg>
        <pc:spChg chg="mod">
          <ac:chgData name="Coert van Gemeren" userId="ee94f769-9ead-425e-bee1-f2c948ef7f16" providerId="ADAL" clId="{CDDF6BA3-2D2D-4848-898A-5BDD438CD746}" dt="2025-05-19T13:02:48.458" v="159" actId="20577"/>
          <ac:spMkLst>
            <pc:docMk/>
            <pc:sldMk cId="3386547124" sldId="2199"/>
            <ac:spMk id="4" creationId="{06B826E3-2F64-D249-8496-A517FDF78689}"/>
          </ac:spMkLst>
        </pc:spChg>
        <pc:spChg chg="mod">
          <ac:chgData name="Coert van Gemeren" userId="ee94f769-9ead-425e-bee1-f2c948ef7f16" providerId="ADAL" clId="{CDDF6BA3-2D2D-4848-898A-5BDD438CD746}" dt="2025-05-19T13:08:19.552" v="266"/>
          <ac:spMkLst>
            <pc:docMk/>
            <pc:sldMk cId="3386547124" sldId="2199"/>
            <ac:spMk id="5" creationId="{5045070D-FAE6-D985-178C-9DA1D3014A68}"/>
          </ac:spMkLst>
        </pc:spChg>
      </pc:sldChg>
      <pc:sldChg chg="addSp delSp modSp delDesignElem">
        <pc:chgData name="Coert van Gemeren" userId="ee94f769-9ead-425e-bee1-f2c948ef7f16" providerId="ADAL" clId="{CDDF6BA3-2D2D-4848-898A-5BDD438CD746}" dt="2025-05-19T13:08:19.552" v="266"/>
        <pc:sldMkLst>
          <pc:docMk/>
          <pc:sldMk cId="2501430569" sldId="2206"/>
        </pc:sldMkLst>
        <pc:spChg chg="mod">
          <ac:chgData name="Coert van Gemeren" userId="ee94f769-9ead-425e-bee1-f2c948ef7f16" providerId="ADAL" clId="{CDDF6BA3-2D2D-4848-898A-5BDD438CD746}" dt="2025-05-19T13:08:19.552" v="266"/>
          <ac:spMkLst>
            <pc:docMk/>
            <pc:sldMk cId="2501430569" sldId="2206"/>
            <ac:spMk id="7" creationId="{13A81143-6D22-0F9E-7BAA-D33D560E155C}"/>
          </ac:spMkLst>
        </pc:spChg>
        <pc:spChg chg="mod">
          <ac:chgData name="Coert van Gemeren" userId="ee94f769-9ead-425e-bee1-f2c948ef7f16" providerId="ADAL" clId="{CDDF6BA3-2D2D-4848-898A-5BDD438CD746}" dt="2025-05-19T13:08:19.552" v="266"/>
          <ac:spMkLst>
            <pc:docMk/>
            <pc:sldMk cId="2501430569" sldId="2206"/>
            <ac:spMk id="8" creationId="{0ED1F463-D2FE-981C-857D-5DE406E9828D}"/>
          </ac:spMkLst>
        </pc:spChg>
        <pc:spChg chg="mod">
          <ac:chgData name="Coert van Gemeren" userId="ee94f769-9ead-425e-bee1-f2c948ef7f16" providerId="ADAL" clId="{CDDF6BA3-2D2D-4848-898A-5BDD438CD746}" dt="2025-05-19T13:08:19.552" v="266"/>
          <ac:spMkLst>
            <pc:docMk/>
            <pc:sldMk cId="2501430569" sldId="2206"/>
            <ac:spMk id="9" creationId="{39D8BF8B-7C28-E04E-2F56-7210A1300314}"/>
          </ac:spMkLst>
        </pc:spChg>
      </pc:sldChg>
      <pc:sldChg chg="addSp delSp modSp delDesignElem">
        <pc:chgData name="Coert van Gemeren" userId="ee94f769-9ead-425e-bee1-f2c948ef7f16" providerId="ADAL" clId="{CDDF6BA3-2D2D-4848-898A-5BDD438CD746}" dt="2025-05-19T13:08:19.552" v="266"/>
        <pc:sldMkLst>
          <pc:docMk/>
          <pc:sldMk cId="3599172646" sldId="2217"/>
        </pc:sldMkLst>
        <pc:spChg chg="mod">
          <ac:chgData name="Coert van Gemeren" userId="ee94f769-9ead-425e-bee1-f2c948ef7f16" providerId="ADAL" clId="{CDDF6BA3-2D2D-4848-898A-5BDD438CD746}" dt="2025-05-19T13:08:19.552" v="266"/>
          <ac:spMkLst>
            <pc:docMk/>
            <pc:sldMk cId="3599172646" sldId="2217"/>
            <ac:spMk id="2" creationId="{10FFA750-871C-AFE4-64EC-ED81E917E7FA}"/>
          </ac:spMkLst>
        </pc:spChg>
        <pc:spChg chg="mod">
          <ac:chgData name="Coert van Gemeren" userId="ee94f769-9ead-425e-bee1-f2c948ef7f16" providerId="ADAL" clId="{CDDF6BA3-2D2D-4848-898A-5BDD438CD746}" dt="2025-05-19T13:08:19.552" v="266"/>
          <ac:spMkLst>
            <pc:docMk/>
            <pc:sldMk cId="3599172646" sldId="2217"/>
            <ac:spMk id="3" creationId="{39729108-F749-03BF-532A-89A45A14D91C}"/>
          </ac:spMkLst>
        </pc:spChg>
        <pc:spChg chg="mod">
          <ac:chgData name="Coert van Gemeren" userId="ee94f769-9ead-425e-bee1-f2c948ef7f16" providerId="ADAL" clId="{CDDF6BA3-2D2D-4848-898A-5BDD438CD746}" dt="2025-05-19T13:08:19.552" v="266"/>
          <ac:spMkLst>
            <pc:docMk/>
            <pc:sldMk cId="3599172646" sldId="2217"/>
            <ac:spMk id="5" creationId="{8A812F30-99B2-B1E2-5858-B3EE0B51AEE4}"/>
          </ac:spMkLst>
        </pc:spChg>
      </pc:sldChg>
      <pc:sldChg chg="modSp mod modShow">
        <pc:chgData name="Coert van Gemeren" userId="ee94f769-9ead-425e-bee1-f2c948ef7f16" providerId="ADAL" clId="{CDDF6BA3-2D2D-4848-898A-5BDD438CD746}" dt="2025-05-19T13:08:19.552" v="266"/>
        <pc:sldMkLst>
          <pc:docMk/>
          <pc:sldMk cId="2639083635" sldId="2228"/>
        </pc:sldMkLst>
        <pc:spChg chg="mod">
          <ac:chgData name="Coert van Gemeren" userId="ee94f769-9ead-425e-bee1-f2c948ef7f16" providerId="ADAL" clId="{CDDF6BA3-2D2D-4848-898A-5BDD438CD746}" dt="2025-05-19T13:08:19.552" v="266"/>
          <ac:spMkLst>
            <pc:docMk/>
            <pc:sldMk cId="2639083635" sldId="2228"/>
            <ac:spMk id="3" creationId="{D98B7466-1F42-1928-27AB-D9A74E6FCB3D}"/>
          </ac:spMkLst>
        </pc:spChg>
        <pc:spChg chg="mod">
          <ac:chgData name="Coert van Gemeren" userId="ee94f769-9ead-425e-bee1-f2c948ef7f16" providerId="ADAL" clId="{CDDF6BA3-2D2D-4848-898A-5BDD438CD746}" dt="2025-05-19T13:08:19.552" v="266"/>
          <ac:spMkLst>
            <pc:docMk/>
            <pc:sldMk cId="2639083635" sldId="2228"/>
            <ac:spMk id="7" creationId="{98AEC5E3-0DF5-7FC6-AA1D-6A8A5810F9A6}"/>
          </ac:spMkLst>
        </pc:spChg>
        <pc:spChg chg="mod">
          <ac:chgData name="Coert van Gemeren" userId="ee94f769-9ead-425e-bee1-f2c948ef7f16" providerId="ADAL" clId="{CDDF6BA3-2D2D-4848-898A-5BDD438CD746}" dt="2025-05-19T13:08:19.552" v="266"/>
          <ac:spMkLst>
            <pc:docMk/>
            <pc:sldMk cId="2639083635" sldId="2228"/>
            <ac:spMk id="10" creationId="{40953354-686A-45FF-636D-54D17E721658}"/>
          </ac:spMkLst>
        </pc:spChg>
      </pc:sldChg>
      <pc:sldChg chg="addSp delSp modSp mod delDesignElem">
        <pc:chgData name="Coert van Gemeren" userId="ee94f769-9ead-425e-bee1-f2c948ef7f16" providerId="ADAL" clId="{CDDF6BA3-2D2D-4848-898A-5BDD438CD746}" dt="2025-05-19T13:08:19.552" v="266"/>
        <pc:sldMkLst>
          <pc:docMk/>
          <pc:sldMk cId="1308923331" sldId="2230"/>
        </pc:sldMkLst>
        <pc:spChg chg="mod">
          <ac:chgData name="Coert van Gemeren" userId="ee94f769-9ead-425e-bee1-f2c948ef7f16" providerId="ADAL" clId="{CDDF6BA3-2D2D-4848-898A-5BDD438CD746}" dt="2025-05-19T13:08:19.552" v="266"/>
          <ac:spMkLst>
            <pc:docMk/>
            <pc:sldMk cId="1308923331" sldId="2230"/>
            <ac:spMk id="2" creationId="{1D329EDD-7483-F219-F558-082830896A35}"/>
          </ac:spMkLst>
        </pc:spChg>
        <pc:spChg chg="mod">
          <ac:chgData name="Coert van Gemeren" userId="ee94f769-9ead-425e-bee1-f2c948ef7f16" providerId="ADAL" clId="{CDDF6BA3-2D2D-4848-898A-5BDD438CD746}" dt="2025-05-19T13:08:19.552" v="266"/>
          <ac:spMkLst>
            <pc:docMk/>
            <pc:sldMk cId="1308923331" sldId="2230"/>
            <ac:spMk id="3" creationId="{E477482D-2F26-6D11-BE41-875263B89CD7}"/>
          </ac:spMkLst>
        </pc:spChg>
        <pc:spChg chg="mod">
          <ac:chgData name="Coert van Gemeren" userId="ee94f769-9ead-425e-bee1-f2c948ef7f16" providerId="ADAL" clId="{CDDF6BA3-2D2D-4848-898A-5BDD438CD746}" dt="2025-05-19T13:02:19.013" v="145" actId="20577"/>
          <ac:spMkLst>
            <pc:docMk/>
            <pc:sldMk cId="1308923331" sldId="2230"/>
            <ac:spMk id="4" creationId="{06B826E3-2F64-D249-8496-A517FDF78689}"/>
          </ac:spMkLst>
        </pc:spChg>
        <pc:spChg chg="mod">
          <ac:chgData name="Coert van Gemeren" userId="ee94f769-9ead-425e-bee1-f2c948ef7f16" providerId="ADAL" clId="{CDDF6BA3-2D2D-4848-898A-5BDD438CD746}" dt="2025-05-19T13:08:19.552" v="266"/>
          <ac:spMkLst>
            <pc:docMk/>
            <pc:sldMk cId="1308923331" sldId="2230"/>
            <ac:spMk id="5" creationId="{2B4FAA1E-6A39-7EC9-7C57-0D1665DC413A}"/>
          </ac:spMkLst>
        </pc:spChg>
      </pc:sldChg>
      <pc:sldChg chg="modSp">
        <pc:chgData name="Coert van Gemeren" userId="ee94f769-9ead-425e-bee1-f2c948ef7f16" providerId="ADAL" clId="{CDDF6BA3-2D2D-4848-898A-5BDD438CD746}" dt="2025-05-19T13:08:19.552" v="266"/>
        <pc:sldMkLst>
          <pc:docMk/>
          <pc:sldMk cId="2411330567" sldId="2231"/>
        </pc:sldMkLst>
        <pc:spChg chg="mod">
          <ac:chgData name="Coert van Gemeren" userId="ee94f769-9ead-425e-bee1-f2c948ef7f16" providerId="ADAL" clId="{CDDF6BA3-2D2D-4848-898A-5BDD438CD746}" dt="2025-05-19T13:08:19.552" v="266"/>
          <ac:spMkLst>
            <pc:docMk/>
            <pc:sldMk cId="2411330567" sldId="2231"/>
            <ac:spMk id="3" creationId="{9125244C-84D4-BADC-F027-52621FEC65C0}"/>
          </ac:spMkLst>
        </pc:spChg>
        <pc:spChg chg="mod">
          <ac:chgData name="Coert van Gemeren" userId="ee94f769-9ead-425e-bee1-f2c948ef7f16" providerId="ADAL" clId="{CDDF6BA3-2D2D-4848-898A-5BDD438CD746}" dt="2025-05-19T13:08:19.552" v="266"/>
          <ac:spMkLst>
            <pc:docMk/>
            <pc:sldMk cId="2411330567" sldId="2231"/>
            <ac:spMk id="9" creationId="{D14BEF86-3590-6C98-19DC-DC1DCCEC7BD1}"/>
          </ac:spMkLst>
        </pc:spChg>
        <pc:spChg chg="mod">
          <ac:chgData name="Coert van Gemeren" userId="ee94f769-9ead-425e-bee1-f2c948ef7f16" providerId="ADAL" clId="{CDDF6BA3-2D2D-4848-898A-5BDD438CD746}" dt="2025-05-19T13:08:19.552" v="266"/>
          <ac:spMkLst>
            <pc:docMk/>
            <pc:sldMk cId="2411330567" sldId="2231"/>
            <ac:spMk id="10" creationId="{5B4677F5-5FE6-60E5-DA6F-0289D08C4606}"/>
          </ac:spMkLst>
        </pc:spChg>
      </pc:sldChg>
      <pc:sldChg chg="modSp">
        <pc:chgData name="Coert van Gemeren" userId="ee94f769-9ead-425e-bee1-f2c948ef7f16" providerId="ADAL" clId="{CDDF6BA3-2D2D-4848-898A-5BDD438CD746}" dt="2025-05-19T13:08:19.552" v="266"/>
        <pc:sldMkLst>
          <pc:docMk/>
          <pc:sldMk cId="2793678982" sldId="2261"/>
        </pc:sldMkLst>
        <pc:spChg chg="mod">
          <ac:chgData name="Coert van Gemeren" userId="ee94f769-9ead-425e-bee1-f2c948ef7f16" providerId="ADAL" clId="{CDDF6BA3-2D2D-4848-898A-5BDD438CD746}" dt="2025-05-19T13:08:19.552" v="266"/>
          <ac:spMkLst>
            <pc:docMk/>
            <pc:sldMk cId="2793678982" sldId="2261"/>
            <ac:spMk id="6" creationId="{48795F7F-2D6F-2B91-B910-C4879A7A3283}"/>
          </ac:spMkLst>
        </pc:spChg>
      </pc:sldChg>
      <pc:sldChg chg="modSp">
        <pc:chgData name="Coert van Gemeren" userId="ee94f769-9ead-425e-bee1-f2c948ef7f16" providerId="ADAL" clId="{CDDF6BA3-2D2D-4848-898A-5BDD438CD746}" dt="2025-05-19T13:08:19.552" v="266"/>
        <pc:sldMkLst>
          <pc:docMk/>
          <pc:sldMk cId="3107965357" sldId="2263"/>
        </pc:sldMkLst>
        <pc:spChg chg="mod">
          <ac:chgData name="Coert van Gemeren" userId="ee94f769-9ead-425e-bee1-f2c948ef7f16" providerId="ADAL" clId="{CDDF6BA3-2D2D-4848-898A-5BDD438CD746}" dt="2025-05-19T13:08:19.552" v="266"/>
          <ac:spMkLst>
            <pc:docMk/>
            <pc:sldMk cId="3107965357" sldId="2263"/>
            <ac:spMk id="4" creationId="{BAE6DF6D-2EE9-F502-5D37-147AAA52B2B5}"/>
          </ac:spMkLst>
        </pc:spChg>
      </pc:sldChg>
      <pc:sldChg chg="addSp modSp mod modAnim">
        <pc:chgData name="Coert van Gemeren" userId="ee94f769-9ead-425e-bee1-f2c948ef7f16" providerId="ADAL" clId="{CDDF6BA3-2D2D-4848-898A-5BDD438CD746}" dt="2025-05-19T13:08:19.552" v="266"/>
        <pc:sldMkLst>
          <pc:docMk/>
          <pc:sldMk cId="1511162735" sldId="2265"/>
        </pc:sldMkLst>
        <pc:spChg chg="add mod">
          <ac:chgData name="Coert van Gemeren" userId="ee94f769-9ead-425e-bee1-f2c948ef7f16" providerId="ADAL" clId="{CDDF6BA3-2D2D-4848-898A-5BDD438CD746}" dt="2025-05-19T12:31:12.763" v="5" actId="1076"/>
          <ac:spMkLst>
            <pc:docMk/>
            <pc:sldMk cId="1511162735" sldId="2265"/>
            <ac:spMk id="3" creationId="{124AFA91-24C2-646E-8712-B08B25AE2A79}"/>
          </ac:spMkLst>
        </pc:spChg>
        <pc:spChg chg="mod">
          <ac:chgData name="Coert van Gemeren" userId="ee94f769-9ead-425e-bee1-f2c948ef7f16" providerId="ADAL" clId="{CDDF6BA3-2D2D-4848-898A-5BDD438CD746}" dt="2025-05-19T13:08:19.552" v="266"/>
          <ac:spMkLst>
            <pc:docMk/>
            <pc:sldMk cId="1511162735" sldId="2265"/>
            <ac:spMk id="16" creationId="{47D88CCE-FCA8-EE40-8158-561355468A8B}"/>
          </ac:spMkLst>
        </pc:spChg>
        <pc:spChg chg="add mod">
          <ac:chgData name="Coert van Gemeren" userId="ee94f769-9ead-425e-bee1-f2c948ef7f16" providerId="ADAL" clId="{CDDF6BA3-2D2D-4848-898A-5BDD438CD746}" dt="2025-05-19T12:37:39.055" v="33" actId="1076"/>
          <ac:spMkLst>
            <pc:docMk/>
            <pc:sldMk cId="1511162735" sldId="2265"/>
            <ac:spMk id="18" creationId="{F40E5995-1137-B93E-64AE-8120ED0731B8}"/>
          </ac:spMkLst>
        </pc:spChg>
      </pc:sldChg>
      <pc:sldChg chg="modSp">
        <pc:chgData name="Coert van Gemeren" userId="ee94f769-9ead-425e-bee1-f2c948ef7f16" providerId="ADAL" clId="{CDDF6BA3-2D2D-4848-898A-5BDD438CD746}" dt="2025-05-19T13:08:19.552" v="266"/>
        <pc:sldMkLst>
          <pc:docMk/>
          <pc:sldMk cId="2804354048" sldId="4585"/>
        </pc:sldMkLst>
        <pc:spChg chg="mod">
          <ac:chgData name="Coert van Gemeren" userId="ee94f769-9ead-425e-bee1-f2c948ef7f16" providerId="ADAL" clId="{CDDF6BA3-2D2D-4848-898A-5BDD438CD746}" dt="2025-05-19T13:08:19.552" v="266"/>
          <ac:spMkLst>
            <pc:docMk/>
            <pc:sldMk cId="2804354048" sldId="4585"/>
            <ac:spMk id="28" creationId="{D369BE83-78D5-E213-A56B-9BF395937B9F}"/>
          </ac:spMkLst>
        </pc:spChg>
        <pc:spChg chg="mod">
          <ac:chgData name="Coert van Gemeren" userId="ee94f769-9ead-425e-bee1-f2c948ef7f16" providerId="ADAL" clId="{CDDF6BA3-2D2D-4848-898A-5BDD438CD746}" dt="2025-05-19T13:08:19.552" v="266"/>
          <ac:spMkLst>
            <pc:docMk/>
            <pc:sldMk cId="2804354048" sldId="4585"/>
            <ac:spMk id="34" creationId="{7F9B603E-7EA4-39D7-B7C5-95F9B8D1A91C}"/>
          </ac:spMkLst>
        </pc:spChg>
        <pc:spChg chg="mod">
          <ac:chgData name="Coert van Gemeren" userId="ee94f769-9ead-425e-bee1-f2c948ef7f16" providerId="ADAL" clId="{CDDF6BA3-2D2D-4848-898A-5BDD438CD746}" dt="2025-05-19T13:08:19.552" v="266"/>
          <ac:spMkLst>
            <pc:docMk/>
            <pc:sldMk cId="2804354048" sldId="4585"/>
            <ac:spMk id="38" creationId="{4E105B7A-C1D3-C659-27DD-9FB798699A9D}"/>
          </ac:spMkLst>
        </pc:spChg>
        <pc:spChg chg="mod">
          <ac:chgData name="Coert van Gemeren" userId="ee94f769-9ead-425e-bee1-f2c948ef7f16" providerId="ADAL" clId="{CDDF6BA3-2D2D-4848-898A-5BDD438CD746}" dt="2025-05-19T13:08:19.552" v="266"/>
          <ac:spMkLst>
            <pc:docMk/>
            <pc:sldMk cId="2804354048" sldId="4585"/>
            <ac:spMk id="40" creationId="{7C278145-D457-5809-0180-BA37A2D46B00}"/>
          </ac:spMkLst>
        </pc:spChg>
      </pc:sldChg>
      <pc:sldChg chg="modSp">
        <pc:chgData name="Coert van Gemeren" userId="ee94f769-9ead-425e-bee1-f2c948ef7f16" providerId="ADAL" clId="{CDDF6BA3-2D2D-4848-898A-5BDD438CD746}" dt="2025-05-19T13:08:19.552" v="266"/>
        <pc:sldMkLst>
          <pc:docMk/>
          <pc:sldMk cId="106024771" sldId="4586"/>
        </pc:sldMkLst>
        <pc:spChg chg="mod">
          <ac:chgData name="Coert van Gemeren" userId="ee94f769-9ead-425e-bee1-f2c948ef7f16" providerId="ADAL" clId="{CDDF6BA3-2D2D-4848-898A-5BDD438CD746}" dt="2025-05-19T13:08:19.552" v="266"/>
          <ac:spMkLst>
            <pc:docMk/>
            <pc:sldMk cId="106024771" sldId="4586"/>
            <ac:spMk id="51" creationId="{410E96AE-8427-11B3-22B4-CABEF7D21CD6}"/>
          </ac:spMkLst>
        </pc:spChg>
        <pc:spChg chg="mod">
          <ac:chgData name="Coert van Gemeren" userId="ee94f769-9ead-425e-bee1-f2c948ef7f16" providerId="ADAL" clId="{CDDF6BA3-2D2D-4848-898A-5BDD438CD746}" dt="2025-05-19T13:08:19.552" v="266"/>
          <ac:spMkLst>
            <pc:docMk/>
            <pc:sldMk cId="106024771" sldId="4586"/>
            <ac:spMk id="53" creationId="{618DEE5F-C739-9BF6-8B4A-73402C2EF344}"/>
          </ac:spMkLst>
        </pc:spChg>
      </pc:sldChg>
      <pc:sldChg chg="modSp">
        <pc:chgData name="Coert van Gemeren" userId="ee94f769-9ead-425e-bee1-f2c948ef7f16" providerId="ADAL" clId="{CDDF6BA3-2D2D-4848-898A-5BDD438CD746}" dt="2025-05-19T13:08:19.552" v="266"/>
        <pc:sldMkLst>
          <pc:docMk/>
          <pc:sldMk cId="777647846" sldId="4587"/>
        </pc:sldMkLst>
        <pc:spChg chg="mod">
          <ac:chgData name="Coert van Gemeren" userId="ee94f769-9ead-425e-bee1-f2c948ef7f16" providerId="ADAL" clId="{CDDF6BA3-2D2D-4848-898A-5BDD438CD746}" dt="2025-05-19T13:08:19.552" v="266"/>
          <ac:spMkLst>
            <pc:docMk/>
            <pc:sldMk cId="777647846" sldId="4587"/>
            <ac:spMk id="57" creationId="{866AC725-3096-0511-27BD-ADDD080B02FD}"/>
          </ac:spMkLst>
        </pc:spChg>
        <pc:spChg chg="mod">
          <ac:chgData name="Coert van Gemeren" userId="ee94f769-9ead-425e-bee1-f2c948ef7f16" providerId="ADAL" clId="{CDDF6BA3-2D2D-4848-898A-5BDD438CD746}" dt="2025-05-19T13:08:19.552" v="266"/>
          <ac:spMkLst>
            <pc:docMk/>
            <pc:sldMk cId="777647846" sldId="4587"/>
            <ac:spMk id="59" creationId="{E2482C5F-24AC-D726-571C-30BCFE0DE46E}"/>
          </ac:spMkLst>
        </pc:spChg>
      </pc:sldChg>
      <pc:sldChg chg="modSp">
        <pc:chgData name="Coert van Gemeren" userId="ee94f769-9ead-425e-bee1-f2c948ef7f16" providerId="ADAL" clId="{CDDF6BA3-2D2D-4848-898A-5BDD438CD746}" dt="2025-05-19T13:08:19.552" v="266"/>
        <pc:sldMkLst>
          <pc:docMk/>
          <pc:sldMk cId="1939333905" sldId="4589"/>
        </pc:sldMkLst>
        <pc:spChg chg="mod">
          <ac:chgData name="Coert van Gemeren" userId="ee94f769-9ead-425e-bee1-f2c948ef7f16" providerId="ADAL" clId="{CDDF6BA3-2D2D-4848-898A-5BDD438CD746}" dt="2025-05-19T13:08:19.552" v="266"/>
          <ac:spMkLst>
            <pc:docMk/>
            <pc:sldMk cId="1939333905" sldId="4589"/>
            <ac:spMk id="2" creationId="{8F5FBACD-95F1-C312-AA0A-D71F5D9FE666}"/>
          </ac:spMkLst>
        </pc:spChg>
        <pc:spChg chg="mod">
          <ac:chgData name="Coert van Gemeren" userId="ee94f769-9ead-425e-bee1-f2c948ef7f16" providerId="ADAL" clId="{CDDF6BA3-2D2D-4848-898A-5BDD438CD746}" dt="2025-05-19T13:08:19.552" v="266"/>
          <ac:spMkLst>
            <pc:docMk/>
            <pc:sldMk cId="1939333905" sldId="4589"/>
            <ac:spMk id="4" creationId="{AE6B0C8F-690B-04C6-2F73-2BE991781D66}"/>
          </ac:spMkLst>
        </pc:spChg>
        <pc:spChg chg="mod">
          <ac:chgData name="Coert van Gemeren" userId="ee94f769-9ead-425e-bee1-f2c948ef7f16" providerId="ADAL" clId="{CDDF6BA3-2D2D-4848-898A-5BDD438CD746}" dt="2025-05-19T13:08:19.552" v="266"/>
          <ac:spMkLst>
            <pc:docMk/>
            <pc:sldMk cId="1939333905" sldId="4589"/>
            <ac:spMk id="14" creationId="{E6FBD0C9-99AE-AC22-313E-6A745EE77192}"/>
          </ac:spMkLst>
        </pc:spChg>
        <pc:spChg chg="mod">
          <ac:chgData name="Coert van Gemeren" userId="ee94f769-9ead-425e-bee1-f2c948ef7f16" providerId="ADAL" clId="{CDDF6BA3-2D2D-4848-898A-5BDD438CD746}" dt="2025-05-19T13:08:19.552" v="266"/>
          <ac:spMkLst>
            <pc:docMk/>
            <pc:sldMk cId="1939333905" sldId="4589"/>
            <ac:spMk id="16" creationId="{B3644FCC-A4FC-9E42-DA80-5D6854AAFD06}"/>
          </ac:spMkLst>
        </pc:spChg>
      </pc:sldChg>
      <pc:sldChg chg="modSp mod modShow">
        <pc:chgData name="Coert van Gemeren" userId="ee94f769-9ead-425e-bee1-f2c948ef7f16" providerId="ADAL" clId="{CDDF6BA3-2D2D-4848-898A-5BDD438CD746}" dt="2025-05-19T13:08:19.552" v="266"/>
        <pc:sldMkLst>
          <pc:docMk/>
          <pc:sldMk cId="2824078807" sldId="4593"/>
        </pc:sldMkLst>
        <pc:spChg chg="mod">
          <ac:chgData name="Coert van Gemeren" userId="ee94f769-9ead-425e-bee1-f2c948ef7f16" providerId="ADAL" clId="{CDDF6BA3-2D2D-4848-898A-5BDD438CD746}" dt="2025-05-19T13:08:19.552" v="266"/>
          <ac:spMkLst>
            <pc:docMk/>
            <pc:sldMk cId="2824078807" sldId="4593"/>
            <ac:spMk id="3" creationId="{5FA64C79-682F-A234-54D4-8AA8328CDB77}"/>
          </ac:spMkLst>
        </pc:spChg>
        <pc:spChg chg="mod">
          <ac:chgData name="Coert van Gemeren" userId="ee94f769-9ead-425e-bee1-f2c948ef7f16" providerId="ADAL" clId="{CDDF6BA3-2D2D-4848-898A-5BDD438CD746}" dt="2025-05-19T13:08:19.552" v="266"/>
          <ac:spMkLst>
            <pc:docMk/>
            <pc:sldMk cId="2824078807" sldId="4593"/>
            <ac:spMk id="4" creationId="{06D88310-750B-90A6-FD84-A81921E0FD3C}"/>
          </ac:spMkLst>
        </pc:spChg>
        <pc:spChg chg="mod">
          <ac:chgData name="Coert van Gemeren" userId="ee94f769-9ead-425e-bee1-f2c948ef7f16" providerId="ADAL" clId="{CDDF6BA3-2D2D-4848-898A-5BDD438CD746}" dt="2025-05-19T13:08:19.552" v="266"/>
          <ac:spMkLst>
            <pc:docMk/>
            <pc:sldMk cId="2824078807" sldId="4593"/>
            <ac:spMk id="5" creationId="{5EEE0899-0A07-1845-8833-C7622F560123}"/>
          </ac:spMkLst>
        </pc:spChg>
      </pc:sldChg>
      <pc:sldChg chg="modSp">
        <pc:chgData name="Coert van Gemeren" userId="ee94f769-9ead-425e-bee1-f2c948ef7f16" providerId="ADAL" clId="{CDDF6BA3-2D2D-4848-898A-5BDD438CD746}" dt="2025-05-19T13:08:19.552" v="266"/>
        <pc:sldMkLst>
          <pc:docMk/>
          <pc:sldMk cId="1079778577" sldId="4657"/>
        </pc:sldMkLst>
        <pc:spChg chg="mod">
          <ac:chgData name="Coert van Gemeren" userId="ee94f769-9ead-425e-bee1-f2c948ef7f16" providerId="ADAL" clId="{CDDF6BA3-2D2D-4848-898A-5BDD438CD746}" dt="2025-05-19T13:08:19.552" v="266"/>
          <ac:spMkLst>
            <pc:docMk/>
            <pc:sldMk cId="1079778577" sldId="4657"/>
            <ac:spMk id="13" creationId="{51C3063F-2563-01B2-D649-015B8BD67B77}"/>
          </ac:spMkLst>
        </pc:spChg>
        <pc:spChg chg="mod">
          <ac:chgData name="Coert van Gemeren" userId="ee94f769-9ead-425e-bee1-f2c948ef7f16" providerId="ADAL" clId="{CDDF6BA3-2D2D-4848-898A-5BDD438CD746}" dt="2025-05-19T13:08:19.552" v="266"/>
          <ac:spMkLst>
            <pc:docMk/>
            <pc:sldMk cId="1079778577" sldId="4657"/>
            <ac:spMk id="14" creationId="{915E1D3F-E5C5-A778-04C6-25B534319D1F}"/>
          </ac:spMkLst>
        </pc:spChg>
        <pc:spChg chg="mod">
          <ac:chgData name="Coert van Gemeren" userId="ee94f769-9ead-425e-bee1-f2c948ef7f16" providerId="ADAL" clId="{CDDF6BA3-2D2D-4848-898A-5BDD438CD746}" dt="2025-05-19T13:08:19.552" v="266"/>
          <ac:spMkLst>
            <pc:docMk/>
            <pc:sldMk cId="1079778577" sldId="4657"/>
            <ac:spMk id="15" creationId="{194595A2-744D-50BA-4F15-3CC755E4D225}"/>
          </ac:spMkLst>
        </pc:spChg>
      </pc:sldChg>
      <pc:sldChg chg="modSp mod">
        <pc:chgData name="Coert van Gemeren" userId="ee94f769-9ead-425e-bee1-f2c948ef7f16" providerId="ADAL" clId="{CDDF6BA3-2D2D-4848-898A-5BDD438CD746}" dt="2025-05-19T13:08:19.552" v="266"/>
        <pc:sldMkLst>
          <pc:docMk/>
          <pc:sldMk cId="1036934199" sldId="4660"/>
        </pc:sldMkLst>
        <pc:spChg chg="mod">
          <ac:chgData name="Coert van Gemeren" userId="ee94f769-9ead-425e-bee1-f2c948ef7f16" providerId="ADAL" clId="{CDDF6BA3-2D2D-4848-898A-5BDD438CD746}" dt="2025-05-19T12:52:55.832" v="71" actId="114"/>
          <ac:spMkLst>
            <pc:docMk/>
            <pc:sldMk cId="1036934199" sldId="4660"/>
            <ac:spMk id="2" creationId="{F2AABFE4-C2E4-7D14-BAD8-C3BEC8D609A8}"/>
          </ac:spMkLst>
        </pc:spChg>
        <pc:spChg chg="mod">
          <ac:chgData name="Coert van Gemeren" userId="ee94f769-9ead-425e-bee1-f2c948ef7f16" providerId="ADAL" clId="{CDDF6BA3-2D2D-4848-898A-5BDD438CD746}" dt="2025-05-19T13:08:19.552" v="266"/>
          <ac:spMkLst>
            <pc:docMk/>
            <pc:sldMk cId="1036934199" sldId="4660"/>
            <ac:spMk id="9" creationId="{E2ABFEC5-B4C0-8BB0-472B-83DD17D75E06}"/>
          </ac:spMkLst>
        </pc:spChg>
        <pc:spChg chg="mod">
          <ac:chgData name="Coert van Gemeren" userId="ee94f769-9ead-425e-bee1-f2c948ef7f16" providerId="ADAL" clId="{CDDF6BA3-2D2D-4848-898A-5BDD438CD746}" dt="2025-05-19T13:08:19.552" v="266"/>
          <ac:spMkLst>
            <pc:docMk/>
            <pc:sldMk cId="1036934199" sldId="4660"/>
            <ac:spMk id="10" creationId="{F689DA6B-DEAB-B47B-1DE7-ECFBD93CBF5E}"/>
          </ac:spMkLst>
        </pc:spChg>
        <pc:spChg chg="mod">
          <ac:chgData name="Coert van Gemeren" userId="ee94f769-9ead-425e-bee1-f2c948ef7f16" providerId="ADAL" clId="{CDDF6BA3-2D2D-4848-898A-5BDD438CD746}" dt="2025-05-19T13:08:19.552" v="266"/>
          <ac:spMkLst>
            <pc:docMk/>
            <pc:sldMk cId="1036934199" sldId="4660"/>
            <ac:spMk id="11" creationId="{4ADABED3-E64A-3587-237F-CFCB6DDE9B1E}"/>
          </ac:spMkLst>
        </pc:spChg>
      </pc:sldChg>
      <pc:sldChg chg="modSp">
        <pc:chgData name="Coert van Gemeren" userId="ee94f769-9ead-425e-bee1-f2c948ef7f16" providerId="ADAL" clId="{CDDF6BA3-2D2D-4848-898A-5BDD438CD746}" dt="2025-05-19T13:08:19.552" v="266"/>
        <pc:sldMkLst>
          <pc:docMk/>
          <pc:sldMk cId="436516829" sldId="4661"/>
        </pc:sldMkLst>
        <pc:spChg chg="mod">
          <ac:chgData name="Coert van Gemeren" userId="ee94f769-9ead-425e-bee1-f2c948ef7f16" providerId="ADAL" clId="{CDDF6BA3-2D2D-4848-898A-5BDD438CD746}" dt="2025-05-19T13:08:19.552" v="266"/>
          <ac:spMkLst>
            <pc:docMk/>
            <pc:sldMk cId="436516829" sldId="4661"/>
            <ac:spMk id="9" creationId="{519C1BA5-3BCC-42D4-E2F6-CAC9E895D807}"/>
          </ac:spMkLst>
        </pc:spChg>
        <pc:spChg chg="mod">
          <ac:chgData name="Coert van Gemeren" userId="ee94f769-9ead-425e-bee1-f2c948ef7f16" providerId="ADAL" clId="{CDDF6BA3-2D2D-4848-898A-5BDD438CD746}" dt="2025-05-19T13:08:19.552" v="266"/>
          <ac:spMkLst>
            <pc:docMk/>
            <pc:sldMk cId="436516829" sldId="4661"/>
            <ac:spMk id="10" creationId="{5A6E8C3F-F11B-D286-F6A9-131E8A257443}"/>
          </ac:spMkLst>
        </pc:spChg>
        <pc:spChg chg="mod">
          <ac:chgData name="Coert van Gemeren" userId="ee94f769-9ead-425e-bee1-f2c948ef7f16" providerId="ADAL" clId="{CDDF6BA3-2D2D-4848-898A-5BDD438CD746}" dt="2025-05-19T13:08:19.552" v="266"/>
          <ac:spMkLst>
            <pc:docMk/>
            <pc:sldMk cId="436516829" sldId="4661"/>
            <ac:spMk id="11" creationId="{71684BB0-48C1-6F8C-E97E-37A5701548D4}"/>
          </ac:spMkLst>
        </pc:spChg>
      </pc:sldChg>
      <pc:sldChg chg="modSp">
        <pc:chgData name="Coert van Gemeren" userId="ee94f769-9ead-425e-bee1-f2c948ef7f16" providerId="ADAL" clId="{CDDF6BA3-2D2D-4848-898A-5BDD438CD746}" dt="2025-05-19T13:08:19.552" v="266"/>
        <pc:sldMkLst>
          <pc:docMk/>
          <pc:sldMk cId="3113058382" sldId="4663"/>
        </pc:sldMkLst>
        <pc:spChg chg="mod">
          <ac:chgData name="Coert van Gemeren" userId="ee94f769-9ead-425e-bee1-f2c948ef7f16" providerId="ADAL" clId="{CDDF6BA3-2D2D-4848-898A-5BDD438CD746}" dt="2025-05-19T13:08:19.552" v="266"/>
          <ac:spMkLst>
            <pc:docMk/>
            <pc:sldMk cId="3113058382" sldId="4663"/>
            <ac:spMk id="13" creationId="{3B26643C-0B1C-D2B8-41BD-4F76C6F17322}"/>
          </ac:spMkLst>
        </pc:spChg>
        <pc:spChg chg="mod">
          <ac:chgData name="Coert van Gemeren" userId="ee94f769-9ead-425e-bee1-f2c948ef7f16" providerId="ADAL" clId="{CDDF6BA3-2D2D-4848-898A-5BDD438CD746}" dt="2025-05-19T13:08:19.552" v="266"/>
          <ac:spMkLst>
            <pc:docMk/>
            <pc:sldMk cId="3113058382" sldId="4663"/>
            <ac:spMk id="14" creationId="{8C349610-0602-F572-84D6-BB4D4D7B5D8F}"/>
          </ac:spMkLst>
        </pc:spChg>
        <pc:spChg chg="mod">
          <ac:chgData name="Coert van Gemeren" userId="ee94f769-9ead-425e-bee1-f2c948ef7f16" providerId="ADAL" clId="{CDDF6BA3-2D2D-4848-898A-5BDD438CD746}" dt="2025-05-19T13:08:19.552" v="266"/>
          <ac:spMkLst>
            <pc:docMk/>
            <pc:sldMk cId="3113058382" sldId="4663"/>
            <ac:spMk id="15" creationId="{4ECDB7B2-6CDA-B23C-B1CD-85B92E080850}"/>
          </ac:spMkLst>
        </pc:spChg>
      </pc:sldChg>
      <pc:sldChg chg="modSp mod">
        <pc:chgData name="Coert van Gemeren" userId="ee94f769-9ead-425e-bee1-f2c948ef7f16" providerId="ADAL" clId="{CDDF6BA3-2D2D-4848-898A-5BDD438CD746}" dt="2025-05-19T13:08:19.552" v="266"/>
        <pc:sldMkLst>
          <pc:docMk/>
          <pc:sldMk cId="4057371568" sldId="4665"/>
        </pc:sldMkLst>
        <pc:spChg chg="mod">
          <ac:chgData name="Coert van Gemeren" userId="ee94f769-9ead-425e-bee1-f2c948ef7f16" providerId="ADAL" clId="{CDDF6BA3-2D2D-4848-898A-5BDD438CD746}" dt="2025-05-19T12:26:17.289" v="0" actId="20577"/>
          <ac:spMkLst>
            <pc:docMk/>
            <pc:sldMk cId="4057371568" sldId="4665"/>
            <ac:spMk id="2" creationId="{0B3CE57D-23B9-33C0-5D43-08422F6C0D8A}"/>
          </ac:spMkLst>
        </pc:spChg>
        <pc:spChg chg="mod">
          <ac:chgData name="Coert van Gemeren" userId="ee94f769-9ead-425e-bee1-f2c948ef7f16" providerId="ADAL" clId="{CDDF6BA3-2D2D-4848-898A-5BDD438CD746}" dt="2025-05-19T12:57:12.270" v="74" actId="20577"/>
          <ac:spMkLst>
            <pc:docMk/>
            <pc:sldMk cId="4057371568" sldId="4665"/>
            <ac:spMk id="9" creationId="{40A5A37E-9AEF-7154-8934-AAFD4A6FD91B}"/>
          </ac:spMkLst>
        </pc:spChg>
        <pc:spChg chg="mod">
          <ac:chgData name="Coert van Gemeren" userId="ee94f769-9ead-425e-bee1-f2c948ef7f16" providerId="ADAL" clId="{CDDF6BA3-2D2D-4848-898A-5BDD438CD746}" dt="2025-05-19T13:08:19.552" v="266"/>
          <ac:spMkLst>
            <pc:docMk/>
            <pc:sldMk cId="4057371568" sldId="4665"/>
            <ac:spMk id="10" creationId="{57E64FB4-C8E0-EBBE-9A88-258470D3C9BE}"/>
          </ac:spMkLst>
        </pc:spChg>
        <pc:spChg chg="mod">
          <ac:chgData name="Coert van Gemeren" userId="ee94f769-9ead-425e-bee1-f2c948ef7f16" providerId="ADAL" clId="{CDDF6BA3-2D2D-4848-898A-5BDD438CD746}" dt="2025-05-19T13:08:19.552" v="266"/>
          <ac:spMkLst>
            <pc:docMk/>
            <pc:sldMk cId="4057371568" sldId="4665"/>
            <ac:spMk id="11" creationId="{F03FC2C1-32A3-0BAC-B1DC-4C2CDA540BA5}"/>
          </ac:spMkLst>
        </pc:spChg>
        <pc:spChg chg="mod">
          <ac:chgData name="Coert van Gemeren" userId="ee94f769-9ead-425e-bee1-f2c948ef7f16" providerId="ADAL" clId="{CDDF6BA3-2D2D-4848-898A-5BDD438CD746}" dt="2025-05-19T13:08:19.552" v="266"/>
          <ac:spMkLst>
            <pc:docMk/>
            <pc:sldMk cId="4057371568" sldId="4665"/>
            <ac:spMk id="12" creationId="{C94B9F83-B26E-5206-ED00-175CDFF26770}"/>
          </ac:spMkLst>
        </pc:spChg>
      </pc:sldChg>
      <pc:sldChg chg="modSp">
        <pc:chgData name="Coert van Gemeren" userId="ee94f769-9ead-425e-bee1-f2c948ef7f16" providerId="ADAL" clId="{CDDF6BA3-2D2D-4848-898A-5BDD438CD746}" dt="2025-05-19T13:08:19.552" v="266"/>
        <pc:sldMkLst>
          <pc:docMk/>
          <pc:sldMk cId="2861182215" sldId="4666"/>
        </pc:sldMkLst>
        <pc:spChg chg="mod">
          <ac:chgData name="Coert van Gemeren" userId="ee94f769-9ead-425e-bee1-f2c948ef7f16" providerId="ADAL" clId="{CDDF6BA3-2D2D-4848-898A-5BDD438CD746}" dt="2025-05-19T13:08:19.552" v="266"/>
          <ac:spMkLst>
            <pc:docMk/>
            <pc:sldMk cId="2861182215" sldId="4666"/>
            <ac:spMk id="10" creationId="{55EC2F4F-BC64-D6F7-8F41-0835DF0ABC8A}"/>
          </ac:spMkLst>
        </pc:spChg>
        <pc:spChg chg="mod">
          <ac:chgData name="Coert van Gemeren" userId="ee94f769-9ead-425e-bee1-f2c948ef7f16" providerId="ADAL" clId="{CDDF6BA3-2D2D-4848-898A-5BDD438CD746}" dt="2025-05-19T13:08:19.552" v="266"/>
          <ac:spMkLst>
            <pc:docMk/>
            <pc:sldMk cId="2861182215" sldId="4666"/>
            <ac:spMk id="11" creationId="{FAC1A172-B70C-257C-3027-B0278870D85B}"/>
          </ac:spMkLst>
        </pc:spChg>
        <pc:spChg chg="mod">
          <ac:chgData name="Coert van Gemeren" userId="ee94f769-9ead-425e-bee1-f2c948ef7f16" providerId="ADAL" clId="{CDDF6BA3-2D2D-4848-898A-5BDD438CD746}" dt="2025-05-19T13:08:19.552" v="266"/>
          <ac:spMkLst>
            <pc:docMk/>
            <pc:sldMk cId="2861182215" sldId="4666"/>
            <ac:spMk id="12" creationId="{FCF8E1B7-3606-17BD-9E4A-EECD4631FECA}"/>
          </ac:spMkLst>
        </pc:spChg>
      </pc:sldChg>
      <pc:sldChg chg="modSp">
        <pc:chgData name="Coert van Gemeren" userId="ee94f769-9ead-425e-bee1-f2c948ef7f16" providerId="ADAL" clId="{CDDF6BA3-2D2D-4848-898A-5BDD438CD746}" dt="2025-05-19T13:08:19.552" v="266"/>
        <pc:sldMkLst>
          <pc:docMk/>
          <pc:sldMk cId="370182977" sldId="4667"/>
        </pc:sldMkLst>
        <pc:spChg chg="mod">
          <ac:chgData name="Coert van Gemeren" userId="ee94f769-9ead-425e-bee1-f2c948ef7f16" providerId="ADAL" clId="{CDDF6BA3-2D2D-4848-898A-5BDD438CD746}" dt="2025-05-19T13:08:19.552" v="266"/>
          <ac:spMkLst>
            <pc:docMk/>
            <pc:sldMk cId="370182977" sldId="4667"/>
            <ac:spMk id="10" creationId="{83F499C8-DDE2-0B69-4E9F-C9815401D6EE}"/>
          </ac:spMkLst>
        </pc:spChg>
        <pc:spChg chg="mod">
          <ac:chgData name="Coert van Gemeren" userId="ee94f769-9ead-425e-bee1-f2c948ef7f16" providerId="ADAL" clId="{CDDF6BA3-2D2D-4848-898A-5BDD438CD746}" dt="2025-05-19T13:08:19.552" v="266"/>
          <ac:spMkLst>
            <pc:docMk/>
            <pc:sldMk cId="370182977" sldId="4667"/>
            <ac:spMk id="11" creationId="{741B0740-EA03-3993-B48B-87F01EC58A5F}"/>
          </ac:spMkLst>
        </pc:spChg>
        <pc:spChg chg="mod">
          <ac:chgData name="Coert van Gemeren" userId="ee94f769-9ead-425e-bee1-f2c948ef7f16" providerId="ADAL" clId="{CDDF6BA3-2D2D-4848-898A-5BDD438CD746}" dt="2025-05-19T13:08:19.552" v="266"/>
          <ac:spMkLst>
            <pc:docMk/>
            <pc:sldMk cId="370182977" sldId="4667"/>
            <ac:spMk id="12" creationId="{D8FDBF42-565D-0AFA-4F76-0824B519424C}"/>
          </ac:spMkLst>
        </pc:spChg>
      </pc:sldChg>
      <pc:sldChg chg="modSp">
        <pc:chgData name="Coert van Gemeren" userId="ee94f769-9ead-425e-bee1-f2c948ef7f16" providerId="ADAL" clId="{CDDF6BA3-2D2D-4848-898A-5BDD438CD746}" dt="2025-05-19T13:08:19.552" v="266"/>
        <pc:sldMkLst>
          <pc:docMk/>
          <pc:sldMk cId="3390589590" sldId="4668"/>
        </pc:sldMkLst>
        <pc:spChg chg="mod">
          <ac:chgData name="Coert van Gemeren" userId="ee94f769-9ead-425e-bee1-f2c948ef7f16" providerId="ADAL" clId="{CDDF6BA3-2D2D-4848-898A-5BDD438CD746}" dt="2025-05-19T13:08:19.552" v="266"/>
          <ac:spMkLst>
            <pc:docMk/>
            <pc:sldMk cId="3390589590" sldId="4668"/>
            <ac:spMk id="10" creationId="{18BBF31F-A7DE-2E79-5C5F-DF77E6C51AAB}"/>
          </ac:spMkLst>
        </pc:spChg>
        <pc:spChg chg="mod">
          <ac:chgData name="Coert van Gemeren" userId="ee94f769-9ead-425e-bee1-f2c948ef7f16" providerId="ADAL" clId="{CDDF6BA3-2D2D-4848-898A-5BDD438CD746}" dt="2025-05-19T13:08:19.552" v="266"/>
          <ac:spMkLst>
            <pc:docMk/>
            <pc:sldMk cId="3390589590" sldId="4668"/>
            <ac:spMk id="11" creationId="{E0A4C1AF-4FF9-16F2-0BC3-9934BFEE297A}"/>
          </ac:spMkLst>
        </pc:spChg>
        <pc:spChg chg="mod">
          <ac:chgData name="Coert van Gemeren" userId="ee94f769-9ead-425e-bee1-f2c948ef7f16" providerId="ADAL" clId="{CDDF6BA3-2D2D-4848-898A-5BDD438CD746}" dt="2025-05-19T13:08:19.552" v="266"/>
          <ac:spMkLst>
            <pc:docMk/>
            <pc:sldMk cId="3390589590" sldId="4668"/>
            <ac:spMk id="12" creationId="{873EE431-D950-935C-BAD2-89C5C351F8A6}"/>
          </ac:spMkLst>
        </pc:spChg>
      </pc:sldChg>
      <pc:sldChg chg="modSp">
        <pc:chgData name="Coert van Gemeren" userId="ee94f769-9ead-425e-bee1-f2c948ef7f16" providerId="ADAL" clId="{CDDF6BA3-2D2D-4848-898A-5BDD438CD746}" dt="2025-05-19T13:08:19.552" v="266"/>
        <pc:sldMkLst>
          <pc:docMk/>
          <pc:sldMk cId="2146589476" sldId="4669"/>
        </pc:sldMkLst>
        <pc:spChg chg="mod">
          <ac:chgData name="Coert van Gemeren" userId="ee94f769-9ead-425e-bee1-f2c948ef7f16" providerId="ADAL" clId="{CDDF6BA3-2D2D-4848-898A-5BDD438CD746}" dt="2025-05-19T13:08:19.552" v="266"/>
          <ac:spMkLst>
            <pc:docMk/>
            <pc:sldMk cId="2146589476" sldId="4669"/>
            <ac:spMk id="10" creationId="{04276D9A-9AB9-955F-7B11-F9511ADA5C5F}"/>
          </ac:spMkLst>
        </pc:spChg>
        <pc:spChg chg="mod">
          <ac:chgData name="Coert van Gemeren" userId="ee94f769-9ead-425e-bee1-f2c948ef7f16" providerId="ADAL" clId="{CDDF6BA3-2D2D-4848-898A-5BDD438CD746}" dt="2025-05-19T13:08:19.552" v="266"/>
          <ac:spMkLst>
            <pc:docMk/>
            <pc:sldMk cId="2146589476" sldId="4669"/>
            <ac:spMk id="11" creationId="{A22828DD-7AA9-6F60-7B18-C2B9E42399C9}"/>
          </ac:spMkLst>
        </pc:spChg>
        <pc:spChg chg="mod">
          <ac:chgData name="Coert van Gemeren" userId="ee94f769-9ead-425e-bee1-f2c948ef7f16" providerId="ADAL" clId="{CDDF6BA3-2D2D-4848-898A-5BDD438CD746}" dt="2025-05-19T13:08:19.552" v="266"/>
          <ac:spMkLst>
            <pc:docMk/>
            <pc:sldMk cId="2146589476" sldId="4669"/>
            <ac:spMk id="12" creationId="{FFC7B973-7040-E7EF-531A-053B86A20723}"/>
          </ac:spMkLst>
        </pc:spChg>
      </pc:sldChg>
      <pc:sldChg chg="addSp delSp modSp delDesignElem">
        <pc:chgData name="Coert van Gemeren" userId="ee94f769-9ead-425e-bee1-f2c948ef7f16" providerId="ADAL" clId="{CDDF6BA3-2D2D-4848-898A-5BDD438CD746}" dt="2025-05-19T13:08:19.552" v="266"/>
        <pc:sldMkLst>
          <pc:docMk/>
          <pc:sldMk cId="607511751" sldId="4670"/>
        </pc:sldMkLst>
        <pc:spChg chg="mod">
          <ac:chgData name="Coert van Gemeren" userId="ee94f769-9ead-425e-bee1-f2c948ef7f16" providerId="ADAL" clId="{CDDF6BA3-2D2D-4848-898A-5BDD438CD746}" dt="2025-05-19T13:08:19.552" v="266"/>
          <ac:spMkLst>
            <pc:docMk/>
            <pc:sldMk cId="607511751" sldId="4670"/>
            <ac:spMk id="16" creationId="{7F798EAA-6E52-20E3-25A0-985886F03E77}"/>
          </ac:spMkLst>
        </pc:spChg>
        <pc:spChg chg="mod">
          <ac:chgData name="Coert van Gemeren" userId="ee94f769-9ead-425e-bee1-f2c948ef7f16" providerId="ADAL" clId="{CDDF6BA3-2D2D-4848-898A-5BDD438CD746}" dt="2025-05-19T13:08:19.552" v="266"/>
          <ac:spMkLst>
            <pc:docMk/>
            <pc:sldMk cId="607511751" sldId="4670"/>
            <ac:spMk id="17" creationId="{7C60F311-5B3E-F499-48DE-555865194F1E}"/>
          </ac:spMkLst>
        </pc:spChg>
        <pc:spChg chg="mod">
          <ac:chgData name="Coert van Gemeren" userId="ee94f769-9ead-425e-bee1-f2c948ef7f16" providerId="ADAL" clId="{CDDF6BA3-2D2D-4848-898A-5BDD438CD746}" dt="2025-05-19T13:08:19.552" v="266"/>
          <ac:spMkLst>
            <pc:docMk/>
            <pc:sldMk cId="607511751" sldId="4670"/>
            <ac:spMk id="18" creationId="{0BCD71B0-1B94-A366-EC95-9B6EEE365AA4}"/>
          </ac:spMkLst>
        </pc:spChg>
      </pc:sldChg>
      <pc:sldChg chg="modSp">
        <pc:chgData name="Coert van Gemeren" userId="ee94f769-9ead-425e-bee1-f2c948ef7f16" providerId="ADAL" clId="{CDDF6BA3-2D2D-4848-898A-5BDD438CD746}" dt="2025-05-19T13:08:19.552" v="266"/>
        <pc:sldMkLst>
          <pc:docMk/>
          <pc:sldMk cId="4264936323" sldId="4671"/>
        </pc:sldMkLst>
        <pc:spChg chg="mod">
          <ac:chgData name="Coert van Gemeren" userId="ee94f769-9ead-425e-bee1-f2c948ef7f16" providerId="ADAL" clId="{CDDF6BA3-2D2D-4848-898A-5BDD438CD746}" dt="2025-05-19T13:08:19.552" v="266"/>
          <ac:spMkLst>
            <pc:docMk/>
            <pc:sldMk cId="4264936323" sldId="4671"/>
            <ac:spMk id="11" creationId="{C3433756-D392-F69B-1FFA-BED2808F9EC3}"/>
          </ac:spMkLst>
        </pc:spChg>
        <pc:spChg chg="mod">
          <ac:chgData name="Coert van Gemeren" userId="ee94f769-9ead-425e-bee1-f2c948ef7f16" providerId="ADAL" clId="{CDDF6BA3-2D2D-4848-898A-5BDD438CD746}" dt="2025-05-19T13:08:19.552" v="266"/>
          <ac:spMkLst>
            <pc:docMk/>
            <pc:sldMk cId="4264936323" sldId="4671"/>
            <ac:spMk id="12" creationId="{39FCCD9E-313C-E2BE-FCD6-900B2C5D364C}"/>
          </ac:spMkLst>
        </pc:spChg>
        <pc:spChg chg="mod">
          <ac:chgData name="Coert van Gemeren" userId="ee94f769-9ead-425e-bee1-f2c948ef7f16" providerId="ADAL" clId="{CDDF6BA3-2D2D-4848-898A-5BDD438CD746}" dt="2025-05-19T13:08:19.552" v="266"/>
          <ac:spMkLst>
            <pc:docMk/>
            <pc:sldMk cId="4264936323" sldId="4671"/>
            <ac:spMk id="13" creationId="{C93828B6-4871-A121-9F64-1579D1D2BFA9}"/>
          </ac:spMkLst>
        </pc:spChg>
      </pc:sldChg>
      <pc:sldChg chg="modSp">
        <pc:chgData name="Coert van Gemeren" userId="ee94f769-9ead-425e-bee1-f2c948ef7f16" providerId="ADAL" clId="{CDDF6BA3-2D2D-4848-898A-5BDD438CD746}" dt="2025-05-19T13:08:19.552" v="266"/>
        <pc:sldMkLst>
          <pc:docMk/>
          <pc:sldMk cId="1460904649" sldId="4672"/>
        </pc:sldMkLst>
        <pc:spChg chg="mod">
          <ac:chgData name="Coert van Gemeren" userId="ee94f769-9ead-425e-bee1-f2c948ef7f16" providerId="ADAL" clId="{CDDF6BA3-2D2D-4848-898A-5BDD438CD746}" dt="2025-05-19T13:08:19.552" v="266"/>
          <ac:spMkLst>
            <pc:docMk/>
            <pc:sldMk cId="1460904649" sldId="4672"/>
            <ac:spMk id="2" creationId="{FA8CDC11-918F-0DC0-D35E-61BA6EFC97D9}"/>
          </ac:spMkLst>
        </pc:spChg>
        <pc:spChg chg="mod">
          <ac:chgData name="Coert van Gemeren" userId="ee94f769-9ead-425e-bee1-f2c948ef7f16" providerId="ADAL" clId="{CDDF6BA3-2D2D-4848-898A-5BDD438CD746}" dt="2025-05-19T13:08:19.552" v="266"/>
          <ac:spMkLst>
            <pc:docMk/>
            <pc:sldMk cId="1460904649" sldId="4672"/>
            <ac:spMk id="6" creationId="{B48C9932-78B3-D1AA-74D3-C1EC19DF5E7D}"/>
          </ac:spMkLst>
        </pc:spChg>
      </pc:sldChg>
      <pc:sldChg chg="modSp">
        <pc:chgData name="Coert van Gemeren" userId="ee94f769-9ead-425e-bee1-f2c948ef7f16" providerId="ADAL" clId="{CDDF6BA3-2D2D-4848-898A-5BDD438CD746}" dt="2025-05-19T13:08:19.552" v="266"/>
        <pc:sldMkLst>
          <pc:docMk/>
          <pc:sldMk cId="3135743875" sldId="4673"/>
        </pc:sldMkLst>
        <pc:spChg chg="mod">
          <ac:chgData name="Coert van Gemeren" userId="ee94f769-9ead-425e-bee1-f2c948ef7f16" providerId="ADAL" clId="{CDDF6BA3-2D2D-4848-898A-5BDD438CD746}" dt="2025-05-19T13:08:19.552" v="266"/>
          <ac:spMkLst>
            <pc:docMk/>
            <pc:sldMk cId="3135743875" sldId="4673"/>
            <ac:spMk id="2" creationId="{7DC70448-872B-EF19-CA72-8777E63D4F91}"/>
          </ac:spMkLst>
        </pc:spChg>
        <pc:spChg chg="mod">
          <ac:chgData name="Coert van Gemeren" userId="ee94f769-9ead-425e-bee1-f2c948ef7f16" providerId="ADAL" clId="{CDDF6BA3-2D2D-4848-898A-5BDD438CD746}" dt="2025-05-19T13:08:19.552" v="266"/>
          <ac:spMkLst>
            <pc:docMk/>
            <pc:sldMk cId="3135743875" sldId="4673"/>
            <ac:spMk id="4" creationId="{FF9ADA70-4E30-252A-CB3D-F58B28508489}"/>
          </ac:spMkLst>
        </pc:spChg>
        <pc:spChg chg="mod">
          <ac:chgData name="Coert van Gemeren" userId="ee94f769-9ead-425e-bee1-f2c948ef7f16" providerId="ADAL" clId="{CDDF6BA3-2D2D-4848-898A-5BDD438CD746}" dt="2025-05-19T13:08:19.552" v="266"/>
          <ac:spMkLst>
            <pc:docMk/>
            <pc:sldMk cId="3135743875" sldId="4673"/>
            <ac:spMk id="7" creationId="{D5C3EF84-2600-9D48-8941-18B34EC20F12}"/>
          </ac:spMkLst>
        </pc:spChg>
      </pc:sldChg>
      <pc:sldChg chg="modSp">
        <pc:chgData name="Coert van Gemeren" userId="ee94f769-9ead-425e-bee1-f2c948ef7f16" providerId="ADAL" clId="{CDDF6BA3-2D2D-4848-898A-5BDD438CD746}" dt="2025-05-19T13:08:19.552" v="266"/>
        <pc:sldMkLst>
          <pc:docMk/>
          <pc:sldMk cId="2395413525" sldId="4674"/>
        </pc:sldMkLst>
        <pc:spChg chg="mod">
          <ac:chgData name="Coert van Gemeren" userId="ee94f769-9ead-425e-bee1-f2c948ef7f16" providerId="ADAL" clId="{CDDF6BA3-2D2D-4848-898A-5BDD438CD746}" dt="2025-05-19T13:08:19.552" v="266"/>
          <ac:spMkLst>
            <pc:docMk/>
            <pc:sldMk cId="2395413525" sldId="4674"/>
            <ac:spMk id="2" creationId="{4B6231B6-D0F2-C7E9-0520-C27810A03C46}"/>
          </ac:spMkLst>
        </pc:spChg>
        <pc:spChg chg="mod">
          <ac:chgData name="Coert van Gemeren" userId="ee94f769-9ead-425e-bee1-f2c948ef7f16" providerId="ADAL" clId="{CDDF6BA3-2D2D-4848-898A-5BDD438CD746}" dt="2025-05-19T13:08:19.552" v="266"/>
          <ac:spMkLst>
            <pc:docMk/>
            <pc:sldMk cId="2395413525" sldId="4674"/>
            <ac:spMk id="4" creationId="{307CA39B-DEA1-D6D9-BD06-9D18EEAE6060}"/>
          </ac:spMkLst>
        </pc:spChg>
        <pc:spChg chg="mod">
          <ac:chgData name="Coert van Gemeren" userId="ee94f769-9ead-425e-bee1-f2c948ef7f16" providerId="ADAL" clId="{CDDF6BA3-2D2D-4848-898A-5BDD438CD746}" dt="2025-05-19T13:08:19.552" v="266"/>
          <ac:spMkLst>
            <pc:docMk/>
            <pc:sldMk cId="2395413525" sldId="4674"/>
            <ac:spMk id="7" creationId="{5ED90CDD-3FA7-2B23-CFE8-49C1667FEF54}"/>
          </ac:spMkLst>
        </pc:spChg>
      </pc:sldChg>
      <pc:sldChg chg="modSp">
        <pc:chgData name="Coert van Gemeren" userId="ee94f769-9ead-425e-bee1-f2c948ef7f16" providerId="ADAL" clId="{CDDF6BA3-2D2D-4848-898A-5BDD438CD746}" dt="2025-05-19T13:08:19.552" v="266"/>
        <pc:sldMkLst>
          <pc:docMk/>
          <pc:sldMk cId="1465786538" sldId="4675"/>
        </pc:sldMkLst>
        <pc:spChg chg="mod">
          <ac:chgData name="Coert van Gemeren" userId="ee94f769-9ead-425e-bee1-f2c948ef7f16" providerId="ADAL" clId="{CDDF6BA3-2D2D-4848-898A-5BDD438CD746}" dt="2025-05-19T13:08:19.552" v="266"/>
          <ac:spMkLst>
            <pc:docMk/>
            <pc:sldMk cId="1465786538" sldId="4675"/>
            <ac:spMk id="7" creationId="{DB5D8220-F713-C185-495B-EFF74896A486}"/>
          </ac:spMkLst>
        </pc:spChg>
      </pc:sldChg>
      <pc:sldChg chg="modSp">
        <pc:chgData name="Coert van Gemeren" userId="ee94f769-9ead-425e-bee1-f2c948ef7f16" providerId="ADAL" clId="{CDDF6BA3-2D2D-4848-898A-5BDD438CD746}" dt="2025-05-19T13:08:19.552" v="266"/>
        <pc:sldMkLst>
          <pc:docMk/>
          <pc:sldMk cId="1473331427" sldId="4676"/>
        </pc:sldMkLst>
        <pc:spChg chg="mod">
          <ac:chgData name="Coert van Gemeren" userId="ee94f769-9ead-425e-bee1-f2c948ef7f16" providerId="ADAL" clId="{CDDF6BA3-2D2D-4848-898A-5BDD438CD746}" dt="2025-05-19T13:08:19.552" v="266"/>
          <ac:spMkLst>
            <pc:docMk/>
            <pc:sldMk cId="1473331427" sldId="4676"/>
            <ac:spMk id="9" creationId="{C2A8DF3E-88B5-7202-C340-7387E1C4BD8E}"/>
          </ac:spMkLst>
        </pc:spChg>
        <pc:spChg chg="mod">
          <ac:chgData name="Coert van Gemeren" userId="ee94f769-9ead-425e-bee1-f2c948ef7f16" providerId="ADAL" clId="{CDDF6BA3-2D2D-4848-898A-5BDD438CD746}" dt="2025-05-19T13:08:19.552" v="266"/>
          <ac:spMkLst>
            <pc:docMk/>
            <pc:sldMk cId="1473331427" sldId="4676"/>
            <ac:spMk id="10" creationId="{001A8C0D-97E7-123F-C05B-6A2E30D5EF9F}"/>
          </ac:spMkLst>
        </pc:spChg>
        <pc:spChg chg="mod">
          <ac:chgData name="Coert van Gemeren" userId="ee94f769-9ead-425e-bee1-f2c948ef7f16" providerId="ADAL" clId="{CDDF6BA3-2D2D-4848-898A-5BDD438CD746}" dt="2025-05-19T13:08:19.552" v="266"/>
          <ac:spMkLst>
            <pc:docMk/>
            <pc:sldMk cId="1473331427" sldId="4676"/>
            <ac:spMk id="11" creationId="{41FA04E3-D582-CD27-847E-A063A1C63152}"/>
          </ac:spMkLst>
        </pc:spChg>
      </pc:sldChg>
      <pc:sldChg chg="modSp">
        <pc:chgData name="Coert van Gemeren" userId="ee94f769-9ead-425e-bee1-f2c948ef7f16" providerId="ADAL" clId="{CDDF6BA3-2D2D-4848-898A-5BDD438CD746}" dt="2025-05-19T13:08:19.552" v="266"/>
        <pc:sldMkLst>
          <pc:docMk/>
          <pc:sldMk cId="1208683510" sldId="4677"/>
        </pc:sldMkLst>
        <pc:spChg chg="mod">
          <ac:chgData name="Coert van Gemeren" userId="ee94f769-9ead-425e-bee1-f2c948ef7f16" providerId="ADAL" clId="{CDDF6BA3-2D2D-4848-898A-5BDD438CD746}" dt="2025-05-19T13:08:19.552" v="266"/>
          <ac:spMkLst>
            <pc:docMk/>
            <pc:sldMk cId="1208683510" sldId="4677"/>
            <ac:spMk id="10" creationId="{EFDEA44C-40C2-1EC6-6A7B-97F3CCCEB279}"/>
          </ac:spMkLst>
        </pc:spChg>
        <pc:spChg chg="mod">
          <ac:chgData name="Coert van Gemeren" userId="ee94f769-9ead-425e-bee1-f2c948ef7f16" providerId="ADAL" clId="{CDDF6BA3-2D2D-4848-898A-5BDD438CD746}" dt="2025-05-19T13:08:19.552" v="266"/>
          <ac:spMkLst>
            <pc:docMk/>
            <pc:sldMk cId="1208683510" sldId="4677"/>
            <ac:spMk id="11" creationId="{BD470230-B489-EF50-B0C6-6C2528F9E191}"/>
          </ac:spMkLst>
        </pc:spChg>
        <pc:spChg chg="mod">
          <ac:chgData name="Coert van Gemeren" userId="ee94f769-9ead-425e-bee1-f2c948ef7f16" providerId="ADAL" clId="{CDDF6BA3-2D2D-4848-898A-5BDD438CD746}" dt="2025-05-19T13:08:19.552" v="266"/>
          <ac:spMkLst>
            <pc:docMk/>
            <pc:sldMk cId="1208683510" sldId="4677"/>
            <ac:spMk id="12" creationId="{1D733CB0-0B80-3A14-86EA-E58F7B845552}"/>
          </ac:spMkLst>
        </pc:spChg>
      </pc:sldChg>
      <pc:sldChg chg="modSp">
        <pc:chgData name="Coert van Gemeren" userId="ee94f769-9ead-425e-bee1-f2c948ef7f16" providerId="ADAL" clId="{CDDF6BA3-2D2D-4848-898A-5BDD438CD746}" dt="2025-05-19T13:08:19.552" v="266"/>
        <pc:sldMkLst>
          <pc:docMk/>
          <pc:sldMk cId="2789539296" sldId="4678"/>
        </pc:sldMkLst>
        <pc:spChg chg="mod">
          <ac:chgData name="Coert van Gemeren" userId="ee94f769-9ead-425e-bee1-f2c948ef7f16" providerId="ADAL" clId="{CDDF6BA3-2D2D-4848-898A-5BDD438CD746}" dt="2025-05-19T13:08:19.552" v="266"/>
          <ac:spMkLst>
            <pc:docMk/>
            <pc:sldMk cId="2789539296" sldId="4678"/>
            <ac:spMk id="7" creationId="{927700A6-E2C7-C13E-F398-4E1ADA672381}"/>
          </ac:spMkLst>
        </pc:spChg>
      </pc:sldChg>
      <pc:sldChg chg="modSp">
        <pc:chgData name="Coert van Gemeren" userId="ee94f769-9ead-425e-bee1-f2c948ef7f16" providerId="ADAL" clId="{CDDF6BA3-2D2D-4848-898A-5BDD438CD746}" dt="2025-05-19T13:08:19.552" v="266"/>
        <pc:sldMkLst>
          <pc:docMk/>
          <pc:sldMk cId="4080042813" sldId="4679"/>
        </pc:sldMkLst>
        <pc:spChg chg="mod">
          <ac:chgData name="Coert van Gemeren" userId="ee94f769-9ead-425e-bee1-f2c948ef7f16" providerId="ADAL" clId="{CDDF6BA3-2D2D-4848-898A-5BDD438CD746}" dt="2025-05-19T13:08:19.552" v="266"/>
          <ac:spMkLst>
            <pc:docMk/>
            <pc:sldMk cId="4080042813" sldId="4679"/>
            <ac:spMk id="7" creationId="{C2199078-F20A-0186-1064-811A4B10AB29}"/>
          </ac:spMkLst>
        </pc:spChg>
      </pc:sldChg>
      <pc:sldChg chg="addSp delSp modSp delDesignElem">
        <pc:chgData name="Coert van Gemeren" userId="ee94f769-9ead-425e-bee1-f2c948ef7f16" providerId="ADAL" clId="{CDDF6BA3-2D2D-4848-898A-5BDD438CD746}" dt="2025-05-19T13:08:19.552" v="266"/>
        <pc:sldMkLst>
          <pc:docMk/>
          <pc:sldMk cId="4286108747" sldId="4680"/>
        </pc:sldMkLst>
        <pc:spChg chg="mod">
          <ac:chgData name="Coert van Gemeren" userId="ee94f769-9ead-425e-bee1-f2c948ef7f16" providerId="ADAL" clId="{CDDF6BA3-2D2D-4848-898A-5BDD438CD746}" dt="2025-05-19T13:08:19.552" v="266"/>
          <ac:spMkLst>
            <pc:docMk/>
            <pc:sldMk cId="4286108747" sldId="4680"/>
            <ac:spMk id="2" creationId="{9F77317D-76CB-643A-7BD4-53A6960DE3A6}"/>
          </ac:spMkLst>
        </pc:spChg>
        <pc:spChg chg="mod">
          <ac:chgData name="Coert van Gemeren" userId="ee94f769-9ead-425e-bee1-f2c948ef7f16" providerId="ADAL" clId="{CDDF6BA3-2D2D-4848-898A-5BDD438CD746}" dt="2025-05-19T13:08:19.552" v="266"/>
          <ac:spMkLst>
            <pc:docMk/>
            <pc:sldMk cId="4286108747" sldId="4680"/>
            <ac:spMk id="3" creationId="{C46795A0-F820-FFF6-72A9-EAD0E0286D9A}"/>
          </ac:spMkLst>
        </pc:spChg>
        <pc:spChg chg="mod">
          <ac:chgData name="Coert van Gemeren" userId="ee94f769-9ead-425e-bee1-f2c948ef7f16" providerId="ADAL" clId="{CDDF6BA3-2D2D-4848-898A-5BDD438CD746}" dt="2025-05-19T13:08:19.552" v="266"/>
          <ac:spMkLst>
            <pc:docMk/>
            <pc:sldMk cId="4286108747" sldId="4680"/>
            <ac:spMk id="5" creationId="{FC711979-2D05-2BA4-EED3-314C74D604AA}"/>
          </ac:spMkLst>
        </pc:spChg>
      </pc:sldChg>
      <pc:sldChg chg="addSp delSp modSp delDesignElem">
        <pc:chgData name="Coert van Gemeren" userId="ee94f769-9ead-425e-bee1-f2c948ef7f16" providerId="ADAL" clId="{CDDF6BA3-2D2D-4848-898A-5BDD438CD746}" dt="2025-05-19T13:08:19.552" v="266"/>
        <pc:sldMkLst>
          <pc:docMk/>
          <pc:sldMk cId="1215350317" sldId="4683"/>
        </pc:sldMkLst>
        <pc:spChg chg="mod">
          <ac:chgData name="Coert van Gemeren" userId="ee94f769-9ead-425e-bee1-f2c948ef7f16" providerId="ADAL" clId="{CDDF6BA3-2D2D-4848-898A-5BDD438CD746}" dt="2025-05-19T13:08:19.552" v="266"/>
          <ac:spMkLst>
            <pc:docMk/>
            <pc:sldMk cId="1215350317" sldId="4683"/>
            <ac:spMk id="7" creationId="{B869446A-896C-6A5E-B721-9E9590F88533}"/>
          </ac:spMkLst>
        </pc:spChg>
        <pc:spChg chg="mod">
          <ac:chgData name="Coert van Gemeren" userId="ee94f769-9ead-425e-bee1-f2c948ef7f16" providerId="ADAL" clId="{CDDF6BA3-2D2D-4848-898A-5BDD438CD746}" dt="2025-05-19T13:08:19.552" v="266"/>
          <ac:spMkLst>
            <pc:docMk/>
            <pc:sldMk cId="1215350317" sldId="4683"/>
            <ac:spMk id="8" creationId="{0E5AE3F5-5C44-A51F-AFFF-A57D1D62AE0E}"/>
          </ac:spMkLst>
        </pc:spChg>
        <pc:spChg chg="mod">
          <ac:chgData name="Coert van Gemeren" userId="ee94f769-9ead-425e-bee1-f2c948ef7f16" providerId="ADAL" clId="{CDDF6BA3-2D2D-4848-898A-5BDD438CD746}" dt="2025-05-19T13:08:19.552" v="266"/>
          <ac:spMkLst>
            <pc:docMk/>
            <pc:sldMk cId="1215350317" sldId="4683"/>
            <ac:spMk id="9" creationId="{3B7628E9-72B2-4F21-1A04-1DDAF5ECC637}"/>
          </ac:spMkLst>
        </pc:spChg>
      </pc:sldChg>
      <pc:sldChg chg="add ord">
        <pc:chgData name="Coert van Gemeren" userId="ee94f769-9ead-425e-bee1-f2c948ef7f16" providerId="ADAL" clId="{CDDF6BA3-2D2D-4848-898A-5BDD438CD746}" dt="2025-05-19T12:48:28.562" v="45"/>
        <pc:sldMkLst>
          <pc:docMk/>
          <pc:sldMk cId="1026955207" sldId="4769"/>
        </pc:sldMkLst>
      </pc:sldChg>
      <pc:sldChg chg="add ord">
        <pc:chgData name="Coert van Gemeren" userId="ee94f769-9ead-425e-bee1-f2c948ef7f16" providerId="ADAL" clId="{CDDF6BA3-2D2D-4848-898A-5BDD438CD746}" dt="2025-05-19T12:48:28.562" v="45"/>
        <pc:sldMkLst>
          <pc:docMk/>
          <pc:sldMk cId="975744503" sldId="4770"/>
        </pc:sldMkLst>
      </pc:sldChg>
      <pc:sldChg chg="addSp delSp modSp new del mod">
        <pc:chgData name="Coert van Gemeren" userId="ee94f769-9ead-425e-bee1-f2c948ef7f16" providerId="ADAL" clId="{CDDF6BA3-2D2D-4848-898A-5BDD438CD746}" dt="2025-05-19T13:07:08.133" v="190" actId="680"/>
        <pc:sldMkLst>
          <pc:docMk/>
          <pc:sldMk cId="1796301991" sldId="4771"/>
        </pc:sldMkLst>
      </pc:sldChg>
      <pc:sldChg chg="addSp delSp add del setBg delDesignElem">
        <pc:chgData name="Coert van Gemeren" userId="ee94f769-9ead-425e-bee1-f2c948ef7f16" providerId="ADAL" clId="{CDDF6BA3-2D2D-4848-898A-5BDD438CD746}" dt="2025-05-19T13:07:09.488" v="193"/>
        <pc:sldMkLst>
          <pc:docMk/>
          <pc:sldMk cId="2300390929" sldId="4771"/>
        </pc:sldMkLst>
      </pc:sldChg>
      <pc:sldChg chg="addSp delSp modSp add del mod setBg modAnim delDesignElem">
        <pc:chgData name="Coert van Gemeren" userId="ee94f769-9ead-425e-bee1-f2c948ef7f16" providerId="ADAL" clId="{CDDF6BA3-2D2D-4848-898A-5BDD438CD746}" dt="2025-05-19T13:10:34.163" v="377"/>
        <pc:sldMkLst>
          <pc:docMk/>
          <pc:sldMk cId="3403515877" sldId="4771"/>
        </pc:sldMkLst>
        <pc:spChg chg="mod">
          <ac:chgData name="Coert van Gemeren" userId="ee94f769-9ead-425e-bee1-f2c948ef7f16" providerId="ADAL" clId="{CDDF6BA3-2D2D-4848-898A-5BDD438CD746}" dt="2025-05-19T13:08:24.859" v="267" actId="207"/>
          <ac:spMkLst>
            <pc:docMk/>
            <pc:sldMk cId="3403515877" sldId="4771"/>
            <ac:spMk id="2" creationId="{ED738077-2413-874B-94F0-E1F496D8F355}"/>
          </ac:spMkLst>
        </pc:spChg>
        <pc:spChg chg="mod">
          <ac:chgData name="Coert van Gemeren" userId="ee94f769-9ead-425e-bee1-f2c948ef7f16" providerId="ADAL" clId="{CDDF6BA3-2D2D-4848-898A-5BDD438CD746}" dt="2025-05-19T13:08:28.189" v="268" actId="207"/>
          <ac:spMkLst>
            <pc:docMk/>
            <pc:sldMk cId="3403515877" sldId="4771"/>
            <ac:spMk id="3" creationId="{89A9735A-E9A7-9B47-B6BF-58DDB7416809}"/>
          </ac:spMkLst>
        </pc:spChg>
        <pc:spChg chg="mod">
          <ac:chgData name="Coert van Gemeren" userId="ee94f769-9ead-425e-bee1-f2c948ef7f16" providerId="ADAL" clId="{CDDF6BA3-2D2D-4848-898A-5BDD438CD746}" dt="2025-05-19T13:08:19.552" v="266"/>
          <ac:spMkLst>
            <pc:docMk/>
            <pc:sldMk cId="3403515877" sldId="4771"/>
            <ac:spMk id="4" creationId="{4A94F5E4-0B37-D057-078C-268E07C7EBC5}"/>
          </ac:spMkLst>
        </pc:spChg>
        <pc:spChg chg="add mod ord">
          <ac:chgData name="Coert van Gemeren" userId="ee94f769-9ead-425e-bee1-f2c948ef7f16" providerId="ADAL" clId="{CDDF6BA3-2D2D-4848-898A-5BDD438CD746}" dt="2025-05-19T13:10:24.700" v="376" actId="2085"/>
          <ac:spMkLst>
            <pc:docMk/>
            <pc:sldMk cId="3403515877" sldId="4771"/>
            <ac:spMk id="6" creationId="{618954E2-381E-BB81-7ACB-0CB164E494D0}"/>
          </ac:spMkLst>
        </pc:spChg>
        <pc:spChg chg="mod">
          <ac:chgData name="Coert van Gemeren" userId="ee94f769-9ead-425e-bee1-f2c948ef7f16" providerId="ADAL" clId="{CDDF6BA3-2D2D-4848-898A-5BDD438CD746}" dt="2025-05-19T13:08:19.552" v="266"/>
          <ac:spMkLst>
            <pc:docMk/>
            <pc:sldMk cId="3403515877" sldId="4771"/>
            <ac:spMk id="7" creationId="{9801F004-F17D-BDBD-3EFE-B8547283C8E9}"/>
          </ac:spMkLst>
        </pc:spChg>
        <pc:spChg chg="mod">
          <ac:chgData name="Coert van Gemeren" userId="ee94f769-9ead-425e-bee1-f2c948ef7f16" providerId="ADAL" clId="{CDDF6BA3-2D2D-4848-898A-5BDD438CD746}" dt="2025-05-19T13:08:19.552" v="266"/>
          <ac:spMkLst>
            <pc:docMk/>
            <pc:sldMk cId="3403515877" sldId="4771"/>
            <ac:spMk id="10" creationId="{54219D5B-6EA7-C2D4-758B-7471933B7B74}"/>
          </ac:spMkLst>
        </pc:spChg>
        <pc:spChg chg="mod">
          <ac:chgData name="Coert van Gemeren" userId="ee94f769-9ead-425e-bee1-f2c948ef7f16" providerId="ADAL" clId="{CDDF6BA3-2D2D-4848-898A-5BDD438CD746}" dt="2025-05-19T13:08:32.400" v="269" actId="207"/>
          <ac:spMkLst>
            <pc:docMk/>
            <pc:sldMk cId="3403515877" sldId="4771"/>
            <ac:spMk id="14" creationId="{44B88961-FC08-1DDE-0181-6AF65926F2F5}"/>
          </ac:spMkLst>
        </pc:spChg>
        <pc:picChg chg="mod ord">
          <ac:chgData name="Coert van Gemeren" userId="ee94f769-9ead-425e-bee1-f2c948ef7f16" providerId="ADAL" clId="{CDDF6BA3-2D2D-4848-898A-5BDD438CD746}" dt="2025-05-19T13:08:49.847" v="272" actId="167"/>
          <ac:picMkLst>
            <pc:docMk/>
            <pc:sldMk cId="3403515877" sldId="4771"/>
            <ac:picMk id="5" creationId="{88AA598E-79A6-4109-AFCC-A7454A6D49E5}"/>
          </ac:picMkLst>
        </pc:picChg>
      </pc:sldChg>
      <pc:sldChg chg="delSp add del setBg delDesignElem">
        <pc:chgData name="Coert van Gemeren" userId="ee94f769-9ead-425e-bee1-f2c948ef7f16" providerId="ADAL" clId="{CDDF6BA3-2D2D-4848-898A-5BDD438CD746}" dt="2025-05-19T13:01:29.135" v="80" actId="47"/>
        <pc:sldMkLst>
          <pc:docMk/>
          <pc:sldMk cId="3772862026" sldId="4772"/>
        </pc:sldMkLst>
      </pc:sldChg>
    </pc:docChg>
  </pc:docChgLst>
  <pc:docChgLst>
    <pc:chgData name="Marc Teunis" userId="2b2c96df-69e4-499f-81d5-36afb09987bd" providerId="ADAL" clId="{79135A8B-5E64-014E-9924-37E12E799297}"/>
    <pc:docChg chg="addSld delSld modSld delMainMaster">
      <pc:chgData name="Marc Teunis" userId="2b2c96df-69e4-499f-81d5-36afb09987bd" providerId="ADAL" clId="{79135A8B-5E64-014E-9924-37E12E799297}" dt="2025-02-07T10:03:24.633" v="53" actId="20577"/>
      <pc:docMkLst>
        <pc:docMk/>
      </pc:docMkLst>
      <pc:sldChg chg="del">
        <pc:chgData name="Marc Teunis" userId="2b2c96df-69e4-499f-81d5-36afb09987bd" providerId="ADAL" clId="{79135A8B-5E64-014E-9924-37E12E799297}" dt="2025-02-07T10:02:53.992" v="14" actId="2696"/>
        <pc:sldMkLst>
          <pc:docMk/>
          <pc:sldMk cId="1696536135" sldId="256"/>
        </pc:sldMkLst>
      </pc:sldChg>
      <pc:sldChg chg="addSp delSp modSp add del mod setBg delDesignElem">
        <pc:chgData name="Marc Teunis" userId="2b2c96df-69e4-499f-81d5-36afb09987bd" providerId="ADAL" clId="{79135A8B-5E64-014E-9924-37E12E799297}" dt="2025-02-07T10:03:15.704" v="45" actId="20577"/>
        <pc:sldMkLst>
          <pc:docMk/>
          <pc:sldMk cId="4034597899" sldId="257"/>
        </pc:sldMkLst>
      </pc:sldChg>
      <pc:sldChg chg="add del">
        <pc:chgData name="Marc Teunis" userId="2b2c96df-69e4-499f-81d5-36afb09987bd" providerId="ADAL" clId="{79135A8B-5E64-014E-9924-37E12E799297}" dt="2025-02-07T10:02:50.390" v="13"/>
        <pc:sldMkLst>
          <pc:docMk/>
          <pc:sldMk cId="2138145939" sldId="270"/>
        </pc:sldMkLst>
      </pc:sldChg>
      <pc:sldChg chg="add del">
        <pc:chgData name="Marc Teunis" userId="2b2c96df-69e4-499f-81d5-36afb09987bd" providerId="ADAL" clId="{79135A8B-5E64-014E-9924-37E12E799297}" dt="2025-02-07T10:02:50.390" v="13"/>
        <pc:sldMkLst>
          <pc:docMk/>
          <pc:sldMk cId="4102754128" sldId="462"/>
        </pc:sldMkLst>
      </pc:sldChg>
      <pc:sldChg chg="add del">
        <pc:chgData name="Marc Teunis" userId="2b2c96df-69e4-499f-81d5-36afb09987bd" providerId="ADAL" clId="{79135A8B-5E64-014E-9924-37E12E799297}" dt="2025-02-07T10:02:50.390" v="13"/>
        <pc:sldMkLst>
          <pc:docMk/>
          <pc:sldMk cId="3138707959" sldId="473"/>
        </pc:sldMkLst>
      </pc:sldChg>
      <pc:sldChg chg="add del">
        <pc:chgData name="Marc Teunis" userId="2b2c96df-69e4-499f-81d5-36afb09987bd" providerId="ADAL" clId="{79135A8B-5E64-014E-9924-37E12E799297}" dt="2025-02-07T10:02:50.390" v="13"/>
        <pc:sldMkLst>
          <pc:docMk/>
          <pc:sldMk cId="3207535162" sldId="474"/>
        </pc:sldMkLst>
      </pc:sldChg>
      <pc:sldChg chg="addSp delSp add del setBg delDesignElem">
        <pc:chgData name="Marc Teunis" userId="2b2c96df-69e4-499f-81d5-36afb09987bd" providerId="ADAL" clId="{79135A8B-5E64-014E-9924-37E12E799297}" dt="2025-02-07T10:02:50.390" v="13"/>
        <pc:sldMkLst>
          <pc:docMk/>
          <pc:sldMk cId="2913788630" sldId="2141"/>
        </pc:sldMkLst>
      </pc:sldChg>
      <pc:sldChg chg="add del">
        <pc:chgData name="Marc Teunis" userId="2b2c96df-69e4-499f-81d5-36afb09987bd" providerId="ADAL" clId="{79135A8B-5E64-014E-9924-37E12E799297}" dt="2025-02-07T10:02:50.390" v="13"/>
        <pc:sldMkLst>
          <pc:docMk/>
          <pc:sldMk cId="3743974328" sldId="2146"/>
        </pc:sldMkLst>
      </pc:sldChg>
      <pc:sldChg chg="add del">
        <pc:chgData name="Marc Teunis" userId="2b2c96df-69e4-499f-81d5-36afb09987bd" providerId="ADAL" clId="{79135A8B-5E64-014E-9924-37E12E799297}" dt="2025-02-07T10:02:50.390" v="13"/>
        <pc:sldMkLst>
          <pc:docMk/>
          <pc:sldMk cId="3953941237" sldId="2168"/>
        </pc:sldMkLst>
      </pc:sldChg>
      <pc:sldChg chg="addSp delSp add del setBg delDesignElem">
        <pc:chgData name="Marc Teunis" userId="2b2c96df-69e4-499f-81d5-36afb09987bd" providerId="ADAL" clId="{79135A8B-5E64-014E-9924-37E12E799297}" dt="2025-02-07T10:02:50.390" v="13"/>
        <pc:sldMkLst>
          <pc:docMk/>
          <pc:sldMk cId="3388037889" sldId="2181"/>
        </pc:sldMkLst>
      </pc:sldChg>
      <pc:sldChg chg="addSp delSp modSp add del mod setBg delDesignElem">
        <pc:chgData name="Marc Teunis" userId="2b2c96df-69e4-499f-81d5-36afb09987bd" providerId="ADAL" clId="{79135A8B-5E64-014E-9924-37E12E799297}" dt="2025-02-07T10:03:24.633" v="53" actId="20577"/>
        <pc:sldMkLst>
          <pc:docMk/>
          <pc:sldMk cId="220105355" sldId="2191"/>
        </pc:sldMkLst>
      </pc:sldChg>
      <pc:sldChg chg="addSp delSp add del setBg delDesignElem">
        <pc:chgData name="Marc Teunis" userId="2b2c96df-69e4-499f-81d5-36afb09987bd" providerId="ADAL" clId="{79135A8B-5E64-014E-9924-37E12E799297}" dt="2025-02-07T10:02:50.390" v="13"/>
        <pc:sldMkLst>
          <pc:docMk/>
          <pc:sldMk cId="3386547124" sldId="2199"/>
        </pc:sldMkLst>
      </pc:sldChg>
      <pc:sldChg chg="addSp delSp add del setBg delDesignElem">
        <pc:chgData name="Marc Teunis" userId="2b2c96df-69e4-499f-81d5-36afb09987bd" providerId="ADAL" clId="{79135A8B-5E64-014E-9924-37E12E799297}" dt="2025-02-07T10:02:50.390" v="13"/>
        <pc:sldMkLst>
          <pc:docMk/>
          <pc:sldMk cId="2501430569" sldId="2206"/>
        </pc:sldMkLst>
      </pc:sldChg>
      <pc:sldChg chg="addSp delSp add del setBg delDesignElem">
        <pc:chgData name="Marc Teunis" userId="2b2c96df-69e4-499f-81d5-36afb09987bd" providerId="ADAL" clId="{79135A8B-5E64-014E-9924-37E12E799297}" dt="2025-02-07T10:02:50.390" v="13"/>
        <pc:sldMkLst>
          <pc:docMk/>
          <pc:sldMk cId="3599172646" sldId="2217"/>
        </pc:sldMkLst>
      </pc:sldChg>
      <pc:sldChg chg="add del">
        <pc:chgData name="Marc Teunis" userId="2b2c96df-69e4-499f-81d5-36afb09987bd" providerId="ADAL" clId="{79135A8B-5E64-014E-9924-37E12E799297}" dt="2025-02-07T10:02:50.390" v="13"/>
        <pc:sldMkLst>
          <pc:docMk/>
          <pc:sldMk cId="2639083635" sldId="2228"/>
        </pc:sldMkLst>
      </pc:sldChg>
      <pc:sldChg chg="addSp delSp add del setBg delDesignElem">
        <pc:chgData name="Marc Teunis" userId="2b2c96df-69e4-499f-81d5-36afb09987bd" providerId="ADAL" clId="{79135A8B-5E64-014E-9924-37E12E799297}" dt="2025-02-07T10:02:50.390" v="13"/>
        <pc:sldMkLst>
          <pc:docMk/>
          <pc:sldMk cId="1308923331" sldId="2230"/>
        </pc:sldMkLst>
      </pc:sldChg>
      <pc:sldChg chg="add del">
        <pc:chgData name="Marc Teunis" userId="2b2c96df-69e4-499f-81d5-36afb09987bd" providerId="ADAL" clId="{79135A8B-5E64-014E-9924-37E12E799297}" dt="2025-02-07T10:02:50.390" v="13"/>
        <pc:sldMkLst>
          <pc:docMk/>
          <pc:sldMk cId="2411330567" sldId="2231"/>
        </pc:sldMkLst>
      </pc:sldChg>
      <pc:sldChg chg="add del">
        <pc:chgData name="Marc Teunis" userId="2b2c96df-69e4-499f-81d5-36afb09987bd" providerId="ADAL" clId="{79135A8B-5E64-014E-9924-37E12E799297}" dt="2025-02-07T10:02:50.390" v="13"/>
        <pc:sldMkLst>
          <pc:docMk/>
          <pc:sldMk cId="2793678982" sldId="2261"/>
        </pc:sldMkLst>
      </pc:sldChg>
      <pc:sldChg chg="add del">
        <pc:chgData name="Marc Teunis" userId="2b2c96df-69e4-499f-81d5-36afb09987bd" providerId="ADAL" clId="{79135A8B-5E64-014E-9924-37E12E799297}" dt="2025-02-07T10:02:50.390" v="13"/>
        <pc:sldMkLst>
          <pc:docMk/>
          <pc:sldMk cId="3107965357" sldId="2263"/>
        </pc:sldMkLst>
      </pc:sldChg>
      <pc:sldChg chg="add del">
        <pc:chgData name="Marc Teunis" userId="2b2c96df-69e4-499f-81d5-36afb09987bd" providerId="ADAL" clId="{79135A8B-5E64-014E-9924-37E12E799297}" dt="2025-02-07T10:02:50.390" v="13"/>
        <pc:sldMkLst>
          <pc:docMk/>
          <pc:sldMk cId="1511162735" sldId="2265"/>
        </pc:sldMkLst>
      </pc:sldChg>
      <pc:sldChg chg="add del">
        <pc:chgData name="Marc Teunis" userId="2b2c96df-69e4-499f-81d5-36afb09987bd" providerId="ADAL" clId="{79135A8B-5E64-014E-9924-37E12E799297}" dt="2025-02-07T10:02:50.390" v="13"/>
        <pc:sldMkLst>
          <pc:docMk/>
          <pc:sldMk cId="2804354048" sldId="4585"/>
        </pc:sldMkLst>
      </pc:sldChg>
      <pc:sldChg chg="add del">
        <pc:chgData name="Marc Teunis" userId="2b2c96df-69e4-499f-81d5-36afb09987bd" providerId="ADAL" clId="{79135A8B-5E64-014E-9924-37E12E799297}" dt="2025-02-07T10:02:50.390" v="13"/>
        <pc:sldMkLst>
          <pc:docMk/>
          <pc:sldMk cId="106024771" sldId="4586"/>
        </pc:sldMkLst>
      </pc:sldChg>
      <pc:sldChg chg="add del">
        <pc:chgData name="Marc Teunis" userId="2b2c96df-69e4-499f-81d5-36afb09987bd" providerId="ADAL" clId="{79135A8B-5E64-014E-9924-37E12E799297}" dt="2025-02-07T10:02:50.390" v="13"/>
        <pc:sldMkLst>
          <pc:docMk/>
          <pc:sldMk cId="777647846" sldId="4587"/>
        </pc:sldMkLst>
      </pc:sldChg>
      <pc:sldChg chg="add del">
        <pc:chgData name="Marc Teunis" userId="2b2c96df-69e4-499f-81d5-36afb09987bd" providerId="ADAL" clId="{79135A8B-5E64-014E-9924-37E12E799297}" dt="2025-02-07T10:02:50.390" v="13"/>
        <pc:sldMkLst>
          <pc:docMk/>
          <pc:sldMk cId="1939333905" sldId="4589"/>
        </pc:sldMkLst>
      </pc:sldChg>
      <pc:sldChg chg="add del">
        <pc:chgData name="Marc Teunis" userId="2b2c96df-69e4-499f-81d5-36afb09987bd" providerId="ADAL" clId="{79135A8B-5E64-014E-9924-37E12E799297}" dt="2025-02-07T10:02:50.390" v="13"/>
        <pc:sldMkLst>
          <pc:docMk/>
          <pc:sldMk cId="2824078807" sldId="4593"/>
        </pc:sldMkLst>
      </pc:sldChg>
      <pc:sldChg chg="add del">
        <pc:chgData name="Marc Teunis" userId="2b2c96df-69e4-499f-81d5-36afb09987bd" providerId="ADAL" clId="{79135A8B-5E64-014E-9924-37E12E799297}" dt="2025-02-07T10:02:50.390" v="13"/>
        <pc:sldMkLst>
          <pc:docMk/>
          <pc:sldMk cId="1079778577" sldId="4657"/>
        </pc:sldMkLst>
      </pc:sldChg>
      <pc:sldChg chg="add del">
        <pc:chgData name="Marc Teunis" userId="2b2c96df-69e4-499f-81d5-36afb09987bd" providerId="ADAL" clId="{79135A8B-5E64-014E-9924-37E12E799297}" dt="2025-02-07T10:02:50.390" v="13"/>
        <pc:sldMkLst>
          <pc:docMk/>
          <pc:sldMk cId="1036934199" sldId="4660"/>
        </pc:sldMkLst>
      </pc:sldChg>
      <pc:sldChg chg="add del">
        <pc:chgData name="Marc Teunis" userId="2b2c96df-69e4-499f-81d5-36afb09987bd" providerId="ADAL" clId="{79135A8B-5E64-014E-9924-37E12E799297}" dt="2025-02-07T10:02:50.390" v="13"/>
        <pc:sldMkLst>
          <pc:docMk/>
          <pc:sldMk cId="436516829" sldId="4661"/>
        </pc:sldMkLst>
      </pc:sldChg>
      <pc:sldChg chg="add del">
        <pc:chgData name="Marc Teunis" userId="2b2c96df-69e4-499f-81d5-36afb09987bd" providerId="ADAL" clId="{79135A8B-5E64-014E-9924-37E12E799297}" dt="2025-02-07T10:02:50.390" v="13"/>
        <pc:sldMkLst>
          <pc:docMk/>
          <pc:sldMk cId="3113058382" sldId="4663"/>
        </pc:sldMkLst>
      </pc:sldChg>
      <pc:sldChg chg="add del">
        <pc:chgData name="Marc Teunis" userId="2b2c96df-69e4-499f-81d5-36afb09987bd" providerId="ADAL" clId="{79135A8B-5E64-014E-9924-37E12E799297}" dt="2025-02-07T10:02:50.390" v="13"/>
        <pc:sldMkLst>
          <pc:docMk/>
          <pc:sldMk cId="4057371568" sldId="4665"/>
        </pc:sldMkLst>
      </pc:sldChg>
      <pc:sldChg chg="add del">
        <pc:chgData name="Marc Teunis" userId="2b2c96df-69e4-499f-81d5-36afb09987bd" providerId="ADAL" clId="{79135A8B-5E64-014E-9924-37E12E799297}" dt="2025-02-07T10:02:50.390" v="13"/>
        <pc:sldMkLst>
          <pc:docMk/>
          <pc:sldMk cId="2861182215" sldId="4666"/>
        </pc:sldMkLst>
      </pc:sldChg>
      <pc:sldChg chg="add del">
        <pc:chgData name="Marc Teunis" userId="2b2c96df-69e4-499f-81d5-36afb09987bd" providerId="ADAL" clId="{79135A8B-5E64-014E-9924-37E12E799297}" dt="2025-02-07T10:02:50.390" v="13"/>
        <pc:sldMkLst>
          <pc:docMk/>
          <pc:sldMk cId="370182977" sldId="4667"/>
        </pc:sldMkLst>
      </pc:sldChg>
      <pc:sldChg chg="add del">
        <pc:chgData name="Marc Teunis" userId="2b2c96df-69e4-499f-81d5-36afb09987bd" providerId="ADAL" clId="{79135A8B-5E64-014E-9924-37E12E799297}" dt="2025-02-07T10:02:50.390" v="13"/>
        <pc:sldMkLst>
          <pc:docMk/>
          <pc:sldMk cId="3390589590" sldId="4668"/>
        </pc:sldMkLst>
      </pc:sldChg>
      <pc:sldChg chg="add del">
        <pc:chgData name="Marc Teunis" userId="2b2c96df-69e4-499f-81d5-36afb09987bd" providerId="ADAL" clId="{79135A8B-5E64-014E-9924-37E12E799297}" dt="2025-02-07T10:02:50.390" v="13"/>
        <pc:sldMkLst>
          <pc:docMk/>
          <pc:sldMk cId="2146589476" sldId="4669"/>
        </pc:sldMkLst>
      </pc:sldChg>
      <pc:sldChg chg="addSp delSp add del setBg delDesignElem">
        <pc:chgData name="Marc Teunis" userId="2b2c96df-69e4-499f-81d5-36afb09987bd" providerId="ADAL" clId="{79135A8B-5E64-014E-9924-37E12E799297}" dt="2025-02-07T10:02:50.390" v="13"/>
        <pc:sldMkLst>
          <pc:docMk/>
          <pc:sldMk cId="607511751" sldId="4670"/>
        </pc:sldMkLst>
      </pc:sldChg>
      <pc:sldChg chg="add del">
        <pc:chgData name="Marc Teunis" userId="2b2c96df-69e4-499f-81d5-36afb09987bd" providerId="ADAL" clId="{79135A8B-5E64-014E-9924-37E12E799297}" dt="2025-02-07T10:02:50.390" v="13"/>
        <pc:sldMkLst>
          <pc:docMk/>
          <pc:sldMk cId="4264936323" sldId="4671"/>
        </pc:sldMkLst>
      </pc:sldChg>
      <pc:sldChg chg="add del">
        <pc:chgData name="Marc Teunis" userId="2b2c96df-69e4-499f-81d5-36afb09987bd" providerId="ADAL" clId="{79135A8B-5E64-014E-9924-37E12E799297}" dt="2025-02-07T10:02:50.390" v="13"/>
        <pc:sldMkLst>
          <pc:docMk/>
          <pc:sldMk cId="1460904649" sldId="4672"/>
        </pc:sldMkLst>
      </pc:sldChg>
      <pc:sldChg chg="add del">
        <pc:chgData name="Marc Teunis" userId="2b2c96df-69e4-499f-81d5-36afb09987bd" providerId="ADAL" clId="{79135A8B-5E64-014E-9924-37E12E799297}" dt="2025-02-07T10:02:50.390" v="13"/>
        <pc:sldMkLst>
          <pc:docMk/>
          <pc:sldMk cId="3135743875" sldId="4673"/>
        </pc:sldMkLst>
      </pc:sldChg>
      <pc:sldChg chg="add del">
        <pc:chgData name="Marc Teunis" userId="2b2c96df-69e4-499f-81d5-36afb09987bd" providerId="ADAL" clId="{79135A8B-5E64-014E-9924-37E12E799297}" dt="2025-02-07T10:02:50.390" v="13"/>
        <pc:sldMkLst>
          <pc:docMk/>
          <pc:sldMk cId="2395413525" sldId="4674"/>
        </pc:sldMkLst>
      </pc:sldChg>
      <pc:sldChg chg="add del">
        <pc:chgData name="Marc Teunis" userId="2b2c96df-69e4-499f-81d5-36afb09987bd" providerId="ADAL" clId="{79135A8B-5E64-014E-9924-37E12E799297}" dt="2025-02-07T10:02:50.390" v="13"/>
        <pc:sldMkLst>
          <pc:docMk/>
          <pc:sldMk cId="1465786538" sldId="4675"/>
        </pc:sldMkLst>
      </pc:sldChg>
      <pc:sldChg chg="add del">
        <pc:chgData name="Marc Teunis" userId="2b2c96df-69e4-499f-81d5-36afb09987bd" providerId="ADAL" clId="{79135A8B-5E64-014E-9924-37E12E799297}" dt="2025-02-07T10:02:50.390" v="13"/>
        <pc:sldMkLst>
          <pc:docMk/>
          <pc:sldMk cId="1473331427" sldId="4676"/>
        </pc:sldMkLst>
      </pc:sldChg>
      <pc:sldChg chg="add del">
        <pc:chgData name="Marc Teunis" userId="2b2c96df-69e4-499f-81d5-36afb09987bd" providerId="ADAL" clId="{79135A8B-5E64-014E-9924-37E12E799297}" dt="2025-02-07T10:02:50.390" v="13"/>
        <pc:sldMkLst>
          <pc:docMk/>
          <pc:sldMk cId="1208683510" sldId="4677"/>
        </pc:sldMkLst>
      </pc:sldChg>
      <pc:sldChg chg="add del">
        <pc:chgData name="Marc Teunis" userId="2b2c96df-69e4-499f-81d5-36afb09987bd" providerId="ADAL" clId="{79135A8B-5E64-014E-9924-37E12E799297}" dt="2025-02-07T10:02:50.390" v="13"/>
        <pc:sldMkLst>
          <pc:docMk/>
          <pc:sldMk cId="2789539296" sldId="4678"/>
        </pc:sldMkLst>
      </pc:sldChg>
      <pc:sldChg chg="add del">
        <pc:chgData name="Marc Teunis" userId="2b2c96df-69e4-499f-81d5-36afb09987bd" providerId="ADAL" clId="{79135A8B-5E64-014E-9924-37E12E799297}" dt="2025-02-07T10:02:50.390" v="13"/>
        <pc:sldMkLst>
          <pc:docMk/>
          <pc:sldMk cId="4080042813" sldId="4679"/>
        </pc:sldMkLst>
      </pc:sldChg>
      <pc:sldChg chg="addSp delSp add del setBg delDesignElem">
        <pc:chgData name="Marc Teunis" userId="2b2c96df-69e4-499f-81d5-36afb09987bd" providerId="ADAL" clId="{79135A8B-5E64-014E-9924-37E12E799297}" dt="2025-02-07T10:02:50.390" v="13"/>
        <pc:sldMkLst>
          <pc:docMk/>
          <pc:sldMk cId="4286108747" sldId="4680"/>
        </pc:sldMkLst>
      </pc:sldChg>
      <pc:sldChg chg="addSp delSp add del setBg delDesignElem">
        <pc:chgData name="Marc Teunis" userId="2b2c96df-69e4-499f-81d5-36afb09987bd" providerId="ADAL" clId="{79135A8B-5E64-014E-9924-37E12E799297}" dt="2025-02-07T10:02:50.390" v="13"/>
        <pc:sldMkLst>
          <pc:docMk/>
          <pc:sldMk cId="1215350317" sldId="4683"/>
        </pc:sldMkLst>
      </pc:sldChg>
      <pc:sldMasterChg chg="del">
        <pc:chgData name="Marc Teunis" userId="2b2c96df-69e4-499f-81d5-36afb09987bd" providerId="ADAL" clId="{79135A8B-5E64-014E-9924-37E12E799297}" dt="2025-02-07T10:02:54.003" v="15" actId="2696"/>
        <pc:sldMasterMkLst>
          <pc:docMk/>
          <pc:sldMasterMk cId="212927380" sldId="2147483648"/>
        </pc:sldMasterMkLst>
      </pc:sldMasterChg>
    </pc:docChg>
  </pc:docChgLst>
  <pc:docChgLst>
    <pc:chgData name="Coert van Gemeren" userId="ee94f769-9ead-425e-bee1-f2c948ef7f16" providerId="ADAL" clId="{76085F48-4E26-4CE0-A8F8-B01B6926C94C}"/>
    <pc:docChg chg="undo redo custSel addSld modSld sldOrd">
      <pc:chgData name="Coert van Gemeren" userId="ee94f769-9ead-425e-bee1-f2c948ef7f16" providerId="ADAL" clId="{76085F48-4E26-4CE0-A8F8-B01B6926C94C}" dt="2025-05-21T12:03:03.265" v="868" actId="1037"/>
      <pc:docMkLst>
        <pc:docMk/>
      </pc:docMkLst>
      <pc:sldChg chg="modSp mod">
        <pc:chgData name="Coert van Gemeren" userId="ee94f769-9ead-425e-bee1-f2c948ef7f16" providerId="ADAL" clId="{76085F48-4E26-4CE0-A8F8-B01B6926C94C}" dt="2025-05-19T20:45:54.639" v="6" actId="20577"/>
        <pc:sldMkLst>
          <pc:docMk/>
          <pc:sldMk cId="2138145939" sldId="270"/>
        </pc:sldMkLst>
        <pc:spChg chg="mod">
          <ac:chgData name="Coert van Gemeren" userId="ee94f769-9ead-425e-bee1-f2c948ef7f16" providerId="ADAL" clId="{76085F48-4E26-4CE0-A8F8-B01B6926C94C}" dt="2025-05-19T20:44:38.420" v="4"/>
          <ac:spMkLst>
            <pc:docMk/>
            <pc:sldMk cId="2138145939" sldId="270"/>
            <ac:spMk id="5" creationId="{03165D69-5FE3-CED8-266C-18F1F6532B68}"/>
          </ac:spMkLst>
        </pc:spChg>
        <pc:spChg chg="mod">
          <ac:chgData name="Coert van Gemeren" userId="ee94f769-9ead-425e-bee1-f2c948ef7f16" providerId="ADAL" clId="{76085F48-4E26-4CE0-A8F8-B01B6926C94C}" dt="2025-05-19T20:44:38.420" v="4"/>
          <ac:spMkLst>
            <pc:docMk/>
            <pc:sldMk cId="2138145939" sldId="270"/>
            <ac:spMk id="6" creationId="{27552C44-CF6B-8DB9-22EB-C2185C206DA3}"/>
          </ac:spMkLst>
        </pc:spChg>
        <pc:spChg chg="mod">
          <ac:chgData name="Coert van Gemeren" userId="ee94f769-9ead-425e-bee1-f2c948ef7f16" providerId="ADAL" clId="{76085F48-4E26-4CE0-A8F8-B01B6926C94C}" dt="2025-05-19T20:45:54.639" v="6" actId="20577"/>
          <ac:spMkLst>
            <pc:docMk/>
            <pc:sldMk cId="2138145939" sldId="270"/>
            <ac:spMk id="19" creationId="{434A60D4-4DB6-DE4B-0527-DEDBA80D9756}"/>
          </ac:spMkLst>
        </pc:spChg>
      </pc:sldChg>
      <pc:sldChg chg="modAnim">
        <pc:chgData name="Coert van Gemeren" userId="ee94f769-9ead-425e-bee1-f2c948ef7f16" providerId="ADAL" clId="{76085F48-4E26-4CE0-A8F8-B01B6926C94C}" dt="2025-05-20T19:38:36.011" v="261"/>
        <pc:sldMkLst>
          <pc:docMk/>
          <pc:sldMk cId="4103955473" sldId="397"/>
        </pc:sldMkLst>
      </pc:sldChg>
      <pc:sldChg chg="mod modShow">
        <pc:chgData name="Coert van Gemeren" userId="ee94f769-9ead-425e-bee1-f2c948ef7f16" providerId="ADAL" clId="{76085F48-4E26-4CE0-A8F8-B01B6926C94C}" dt="2025-05-20T19:21:34.335" v="33" actId="729"/>
        <pc:sldMkLst>
          <pc:docMk/>
          <pc:sldMk cId="2023751666" sldId="398"/>
        </pc:sldMkLst>
      </pc:sldChg>
      <pc:sldChg chg="addSp delSp modSp add mod">
        <pc:chgData name="Coert van Gemeren" userId="ee94f769-9ead-425e-bee1-f2c948ef7f16" providerId="ADAL" clId="{76085F48-4E26-4CE0-A8F8-B01B6926C94C}" dt="2025-05-21T11:18:41.812" v="731" actId="20577"/>
        <pc:sldMkLst>
          <pc:docMk/>
          <pc:sldMk cId="1888102478" sldId="399"/>
        </pc:sldMkLst>
        <pc:spChg chg="mod">
          <ac:chgData name="Coert van Gemeren" userId="ee94f769-9ead-425e-bee1-f2c948ef7f16" providerId="ADAL" clId="{76085F48-4E26-4CE0-A8F8-B01B6926C94C}" dt="2025-05-21T10:46:51.280" v="698" actId="27636"/>
          <ac:spMkLst>
            <pc:docMk/>
            <pc:sldMk cId="1888102478" sldId="399"/>
            <ac:spMk id="4" creationId="{E1E7D98D-6710-41D2-B258-E1A1059D29F8}"/>
          </ac:spMkLst>
        </pc:spChg>
        <pc:spChg chg="add del">
          <ac:chgData name="Coert van Gemeren" userId="ee94f769-9ead-425e-bee1-f2c948ef7f16" providerId="ADAL" clId="{76085F48-4E26-4CE0-A8F8-B01B6926C94C}" dt="2025-05-21T11:17:02.068" v="707" actId="478"/>
          <ac:spMkLst>
            <pc:docMk/>
            <pc:sldMk cId="1888102478" sldId="399"/>
            <ac:spMk id="6" creationId="{D179154A-C0FB-C244-3784-17D600B735F5}"/>
          </ac:spMkLst>
        </pc:spChg>
        <pc:spChg chg="add del mod">
          <ac:chgData name="Coert van Gemeren" userId="ee94f769-9ead-425e-bee1-f2c948ef7f16" providerId="ADAL" clId="{76085F48-4E26-4CE0-A8F8-B01B6926C94C}" dt="2025-05-21T11:17:26.409" v="715" actId="2085"/>
          <ac:spMkLst>
            <pc:docMk/>
            <pc:sldMk cId="1888102478" sldId="399"/>
            <ac:spMk id="7" creationId="{3C1CB7CE-25FE-82E2-061B-EE13F9BD6E72}"/>
          </ac:spMkLst>
        </pc:spChg>
        <pc:spChg chg="add del mod">
          <ac:chgData name="Coert van Gemeren" userId="ee94f769-9ead-425e-bee1-f2c948ef7f16" providerId="ADAL" clId="{76085F48-4E26-4CE0-A8F8-B01B6926C94C}" dt="2025-05-21T11:18:11.580" v="725" actId="1076"/>
          <ac:spMkLst>
            <pc:docMk/>
            <pc:sldMk cId="1888102478" sldId="399"/>
            <ac:spMk id="8" creationId="{675E9559-E4FD-0B5E-26B7-FA0950C346DF}"/>
          </ac:spMkLst>
        </pc:spChg>
        <pc:spChg chg="add del mod">
          <ac:chgData name="Coert van Gemeren" userId="ee94f769-9ead-425e-bee1-f2c948ef7f16" providerId="ADAL" clId="{76085F48-4E26-4CE0-A8F8-B01B6926C94C}" dt="2025-05-21T11:18:25.589" v="728" actId="1076"/>
          <ac:spMkLst>
            <pc:docMk/>
            <pc:sldMk cId="1888102478" sldId="399"/>
            <ac:spMk id="10" creationId="{15A59371-DFE5-3B4C-64F7-D0E5066AE319}"/>
          </ac:spMkLst>
        </pc:spChg>
        <pc:spChg chg="mod">
          <ac:chgData name="Coert van Gemeren" userId="ee94f769-9ead-425e-bee1-f2c948ef7f16" providerId="ADAL" clId="{76085F48-4E26-4CE0-A8F8-B01B6926C94C}" dt="2025-05-21T10:46:51.283" v="699" actId="27636"/>
          <ac:spMkLst>
            <pc:docMk/>
            <pc:sldMk cId="1888102478" sldId="399"/>
            <ac:spMk id="12" creationId="{1BAD3C5B-E77F-73C1-83FD-E55E6FCDF164}"/>
          </ac:spMkLst>
        </pc:spChg>
        <pc:spChg chg="mod">
          <ac:chgData name="Coert van Gemeren" userId="ee94f769-9ead-425e-bee1-f2c948ef7f16" providerId="ADAL" clId="{76085F48-4E26-4CE0-A8F8-B01B6926C94C}" dt="2025-05-21T11:18:41.812" v="731" actId="20577"/>
          <ac:spMkLst>
            <pc:docMk/>
            <pc:sldMk cId="1888102478" sldId="399"/>
            <ac:spMk id="15" creationId="{40F1DF5B-353A-4270-8C10-6A1509441174}"/>
          </ac:spMkLst>
        </pc:spChg>
        <pc:picChg chg="mod">
          <ac:chgData name="Coert van Gemeren" userId="ee94f769-9ead-425e-bee1-f2c948ef7f16" providerId="ADAL" clId="{76085F48-4E26-4CE0-A8F8-B01B6926C94C}" dt="2025-05-21T10:47:19.776" v="700"/>
          <ac:picMkLst>
            <pc:docMk/>
            <pc:sldMk cId="1888102478" sldId="399"/>
            <ac:picMk id="3" creationId="{9FA73696-D3AD-CE6E-CE72-520D0AF3F9C7}"/>
          </ac:picMkLst>
        </pc:picChg>
        <pc:picChg chg="mod">
          <ac:chgData name="Coert van Gemeren" userId="ee94f769-9ead-425e-bee1-f2c948ef7f16" providerId="ADAL" clId="{76085F48-4E26-4CE0-A8F8-B01B6926C94C}" dt="2025-05-21T11:18:28.116" v="730" actId="1076"/>
          <ac:picMkLst>
            <pc:docMk/>
            <pc:sldMk cId="1888102478" sldId="399"/>
            <ac:picMk id="11272" creationId="{AF3FD7C2-B008-888B-ED6E-7934F06EA919}"/>
          </ac:picMkLst>
        </pc:picChg>
      </pc:sldChg>
      <pc:sldChg chg="addSp delSp modSp mod modAnim">
        <pc:chgData name="Coert van Gemeren" userId="ee94f769-9ead-425e-bee1-f2c948ef7f16" providerId="ADAL" clId="{76085F48-4E26-4CE0-A8F8-B01B6926C94C}" dt="2025-05-20T19:39:47.106" v="264"/>
        <pc:sldMkLst>
          <pc:docMk/>
          <pc:sldMk cId="2781612091" sldId="404"/>
        </pc:sldMkLst>
        <pc:spChg chg="add mod">
          <ac:chgData name="Coert van Gemeren" userId="ee94f769-9ead-425e-bee1-f2c948ef7f16" providerId="ADAL" clId="{76085F48-4E26-4CE0-A8F8-B01B6926C94C}" dt="2025-05-20T19:23:07.462" v="76" actId="1076"/>
          <ac:spMkLst>
            <pc:docMk/>
            <pc:sldMk cId="2781612091" sldId="404"/>
            <ac:spMk id="5" creationId="{69F76A90-DA46-1A25-A4DC-EA04F77887F1}"/>
          </ac:spMkLst>
        </pc:spChg>
        <pc:spChg chg="del">
          <ac:chgData name="Coert van Gemeren" userId="ee94f769-9ead-425e-bee1-f2c948ef7f16" providerId="ADAL" clId="{76085F48-4E26-4CE0-A8F8-B01B6926C94C}" dt="2025-05-20T19:23:10.498" v="77" actId="478"/>
          <ac:spMkLst>
            <pc:docMk/>
            <pc:sldMk cId="2781612091" sldId="404"/>
            <ac:spMk id="12" creationId="{1BAD3C5B-E77F-73C1-83FD-E55E6FCDF164}"/>
          </ac:spMkLst>
        </pc:spChg>
      </pc:sldChg>
      <pc:sldChg chg="modSp">
        <pc:chgData name="Coert van Gemeren" userId="ee94f769-9ead-425e-bee1-f2c948ef7f16" providerId="ADAL" clId="{76085F48-4E26-4CE0-A8F8-B01B6926C94C}" dt="2025-05-19T20:44:38.420" v="4"/>
        <pc:sldMkLst>
          <pc:docMk/>
          <pc:sldMk cId="4102754128" sldId="462"/>
        </pc:sldMkLst>
        <pc:spChg chg="mod">
          <ac:chgData name="Coert van Gemeren" userId="ee94f769-9ead-425e-bee1-f2c948ef7f16" providerId="ADAL" clId="{76085F48-4E26-4CE0-A8F8-B01B6926C94C}" dt="2025-05-19T20:44:38.420" v="4"/>
          <ac:spMkLst>
            <pc:docMk/>
            <pc:sldMk cId="4102754128" sldId="462"/>
            <ac:spMk id="6" creationId="{62360FC2-FD38-465A-462F-C5FFC4BFAE84}"/>
          </ac:spMkLst>
        </pc:spChg>
        <pc:spChg chg="mod">
          <ac:chgData name="Coert van Gemeren" userId="ee94f769-9ead-425e-bee1-f2c948ef7f16" providerId="ADAL" clId="{76085F48-4E26-4CE0-A8F8-B01B6926C94C}" dt="2025-05-19T20:44:38.420" v="4"/>
          <ac:spMkLst>
            <pc:docMk/>
            <pc:sldMk cId="4102754128" sldId="462"/>
            <ac:spMk id="7" creationId="{A7F09A3E-4180-C935-983C-2B0FE50EAF64}"/>
          </ac:spMkLst>
        </pc:spChg>
        <pc:spChg chg="mod">
          <ac:chgData name="Coert van Gemeren" userId="ee94f769-9ead-425e-bee1-f2c948ef7f16" providerId="ADAL" clId="{76085F48-4E26-4CE0-A8F8-B01B6926C94C}" dt="2025-05-19T20:44:38.420" v="4"/>
          <ac:spMkLst>
            <pc:docMk/>
            <pc:sldMk cId="4102754128" sldId="462"/>
            <ac:spMk id="9" creationId="{FA7BADEB-0600-449D-64E7-F90EF7606251}"/>
          </ac:spMkLst>
        </pc:spChg>
      </pc:sldChg>
      <pc:sldChg chg="modSp">
        <pc:chgData name="Coert van Gemeren" userId="ee94f769-9ead-425e-bee1-f2c948ef7f16" providerId="ADAL" clId="{76085F48-4E26-4CE0-A8F8-B01B6926C94C}" dt="2025-05-19T20:44:38.420" v="4"/>
        <pc:sldMkLst>
          <pc:docMk/>
          <pc:sldMk cId="3138707959" sldId="473"/>
        </pc:sldMkLst>
        <pc:spChg chg="mod">
          <ac:chgData name="Coert van Gemeren" userId="ee94f769-9ead-425e-bee1-f2c948ef7f16" providerId="ADAL" clId="{76085F48-4E26-4CE0-A8F8-B01B6926C94C}" dt="2025-05-19T20:44:38.420" v="4"/>
          <ac:spMkLst>
            <pc:docMk/>
            <pc:sldMk cId="3138707959" sldId="473"/>
            <ac:spMk id="2" creationId="{40E446B2-25E5-94C5-EC70-B4B75297F0F8}"/>
          </ac:spMkLst>
        </pc:spChg>
        <pc:spChg chg="mod">
          <ac:chgData name="Coert van Gemeren" userId="ee94f769-9ead-425e-bee1-f2c948ef7f16" providerId="ADAL" clId="{76085F48-4E26-4CE0-A8F8-B01B6926C94C}" dt="2025-05-19T20:44:38.420" v="4"/>
          <ac:spMkLst>
            <pc:docMk/>
            <pc:sldMk cId="3138707959" sldId="473"/>
            <ac:spMk id="5" creationId="{8DA11EA5-24F3-D0F4-CD24-184CE5FC7765}"/>
          </ac:spMkLst>
        </pc:spChg>
        <pc:spChg chg="mod">
          <ac:chgData name="Coert van Gemeren" userId="ee94f769-9ead-425e-bee1-f2c948ef7f16" providerId="ADAL" clId="{76085F48-4E26-4CE0-A8F8-B01B6926C94C}" dt="2025-05-19T20:44:38.420" v="4"/>
          <ac:spMkLst>
            <pc:docMk/>
            <pc:sldMk cId="3138707959" sldId="473"/>
            <ac:spMk id="7" creationId="{9262BD0E-2B79-68AB-DC30-5C7D7FD64095}"/>
          </ac:spMkLst>
        </pc:spChg>
      </pc:sldChg>
      <pc:sldChg chg="addSp modSp mod modAnim">
        <pc:chgData name="Coert van Gemeren" userId="ee94f769-9ead-425e-bee1-f2c948ef7f16" providerId="ADAL" clId="{76085F48-4E26-4CE0-A8F8-B01B6926C94C}" dt="2025-05-21T11:24:07.319" v="759"/>
        <pc:sldMkLst>
          <pc:docMk/>
          <pc:sldMk cId="3207535162" sldId="474"/>
        </pc:sldMkLst>
        <pc:spChg chg="mod">
          <ac:chgData name="Coert van Gemeren" userId="ee94f769-9ead-425e-bee1-f2c948ef7f16" providerId="ADAL" clId="{76085F48-4E26-4CE0-A8F8-B01B6926C94C}" dt="2025-05-19T20:44:38.420" v="4"/>
          <ac:spMkLst>
            <pc:docMk/>
            <pc:sldMk cId="3207535162" sldId="474"/>
            <ac:spMk id="2" creationId="{8804AAE3-7D8C-4588-8B53-83076A62FB01}"/>
          </ac:spMkLst>
        </pc:spChg>
        <pc:spChg chg="mod">
          <ac:chgData name="Coert van Gemeren" userId="ee94f769-9ead-425e-bee1-f2c948ef7f16" providerId="ADAL" clId="{76085F48-4E26-4CE0-A8F8-B01B6926C94C}" dt="2025-05-19T20:44:38.420" v="4"/>
          <ac:spMkLst>
            <pc:docMk/>
            <pc:sldMk cId="3207535162" sldId="474"/>
            <ac:spMk id="5" creationId="{74B16B57-70D7-E719-8F67-039084E2BF82}"/>
          </ac:spMkLst>
        </pc:spChg>
        <pc:spChg chg="mod">
          <ac:chgData name="Coert van Gemeren" userId="ee94f769-9ead-425e-bee1-f2c948ef7f16" providerId="ADAL" clId="{76085F48-4E26-4CE0-A8F8-B01B6926C94C}" dt="2025-05-19T20:44:38.420" v="4"/>
          <ac:spMkLst>
            <pc:docMk/>
            <pc:sldMk cId="3207535162" sldId="474"/>
            <ac:spMk id="6" creationId="{F58FA38E-1C43-7E99-6D2B-E3C2F21B96AB}"/>
          </ac:spMkLst>
        </pc:spChg>
        <pc:spChg chg="add mod">
          <ac:chgData name="Coert van Gemeren" userId="ee94f769-9ead-425e-bee1-f2c948ef7f16" providerId="ADAL" clId="{76085F48-4E26-4CE0-A8F8-B01B6926C94C}" dt="2025-05-21T11:24:02.455" v="758" actId="164"/>
          <ac:spMkLst>
            <pc:docMk/>
            <pc:sldMk cId="3207535162" sldId="474"/>
            <ac:spMk id="11" creationId="{DDE373C5-BCBA-45DA-DA46-727A9044F2A5}"/>
          </ac:spMkLst>
        </pc:spChg>
        <pc:grpChg chg="add mod">
          <ac:chgData name="Coert van Gemeren" userId="ee94f769-9ead-425e-bee1-f2c948ef7f16" providerId="ADAL" clId="{76085F48-4E26-4CE0-A8F8-B01B6926C94C}" dt="2025-05-21T11:24:02.455" v="758" actId="164"/>
          <ac:grpSpMkLst>
            <pc:docMk/>
            <pc:sldMk cId="3207535162" sldId="474"/>
            <ac:grpSpMk id="12" creationId="{D2C1DA00-1ABD-C0E0-CCB8-AD4361B56238}"/>
          </ac:grpSpMkLst>
        </pc:grpChg>
        <pc:picChg chg="add mod">
          <ac:chgData name="Coert van Gemeren" userId="ee94f769-9ead-425e-bee1-f2c948ef7f16" providerId="ADAL" clId="{76085F48-4E26-4CE0-A8F8-B01B6926C94C}" dt="2025-05-21T11:24:02.455" v="758" actId="164"/>
          <ac:picMkLst>
            <pc:docMk/>
            <pc:sldMk cId="3207535162" sldId="474"/>
            <ac:picMk id="10" creationId="{A2CCEEE8-4BB4-5169-0E1C-0EEB38BB56E4}"/>
          </ac:picMkLst>
        </pc:picChg>
      </pc:sldChg>
      <pc:sldChg chg="modSp">
        <pc:chgData name="Coert van Gemeren" userId="ee94f769-9ead-425e-bee1-f2c948ef7f16" providerId="ADAL" clId="{76085F48-4E26-4CE0-A8F8-B01B6926C94C}" dt="2025-05-19T20:44:38.420" v="4"/>
        <pc:sldMkLst>
          <pc:docMk/>
          <pc:sldMk cId="3743974328" sldId="2146"/>
        </pc:sldMkLst>
        <pc:spChg chg="mod">
          <ac:chgData name="Coert van Gemeren" userId="ee94f769-9ead-425e-bee1-f2c948ef7f16" providerId="ADAL" clId="{76085F48-4E26-4CE0-A8F8-B01B6926C94C}" dt="2025-05-19T20:44:38.420" v="4"/>
          <ac:spMkLst>
            <pc:docMk/>
            <pc:sldMk cId="3743974328" sldId="2146"/>
            <ac:spMk id="10" creationId="{F4AD2D17-4D70-1487-5CFD-A95DD47E6E05}"/>
          </ac:spMkLst>
        </pc:spChg>
      </pc:sldChg>
      <pc:sldChg chg="modSp">
        <pc:chgData name="Coert van Gemeren" userId="ee94f769-9ead-425e-bee1-f2c948ef7f16" providerId="ADAL" clId="{76085F48-4E26-4CE0-A8F8-B01B6926C94C}" dt="2025-05-19T20:44:38.420" v="4"/>
        <pc:sldMkLst>
          <pc:docMk/>
          <pc:sldMk cId="3953941237" sldId="2168"/>
        </pc:sldMkLst>
        <pc:spChg chg="mod">
          <ac:chgData name="Coert van Gemeren" userId="ee94f769-9ead-425e-bee1-f2c948ef7f16" providerId="ADAL" clId="{76085F48-4E26-4CE0-A8F8-B01B6926C94C}" dt="2025-05-19T20:44:38.420" v="4"/>
          <ac:spMkLst>
            <pc:docMk/>
            <pc:sldMk cId="3953941237" sldId="2168"/>
            <ac:spMk id="7" creationId="{C954FC64-399D-1F49-66F3-8832712104BE}"/>
          </ac:spMkLst>
        </pc:spChg>
        <pc:spChg chg="mod">
          <ac:chgData name="Coert van Gemeren" userId="ee94f769-9ead-425e-bee1-f2c948ef7f16" providerId="ADAL" clId="{76085F48-4E26-4CE0-A8F8-B01B6926C94C}" dt="2025-05-19T20:44:38.420" v="4"/>
          <ac:spMkLst>
            <pc:docMk/>
            <pc:sldMk cId="3953941237" sldId="2168"/>
            <ac:spMk id="8" creationId="{5E8A6EB3-691F-0B00-BC6D-C5CCEC9DC962}"/>
          </ac:spMkLst>
        </pc:spChg>
        <pc:spChg chg="mod">
          <ac:chgData name="Coert van Gemeren" userId="ee94f769-9ead-425e-bee1-f2c948ef7f16" providerId="ADAL" clId="{76085F48-4E26-4CE0-A8F8-B01B6926C94C}" dt="2025-05-19T20:44:38.420" v="4"/>
          <ac:spMkLst>
            <pc:docMk/>
            <pc:sldMk cId="3953941237" sldId="2168"/>
            <ac:spMk id="9" creationId="{DB591F11-1EDA-503D-1081-CB1AC6ECC196}"/>
          </ac:spMkLst>
        </pc:spChg>
      </pc:sldChg>
      <pc:sldChg chg="modSp">
        <pc:chgData name="Coert van Gemeren" userId="ee94f769-9ead-425e-bee1-f2c948ef7f16" providerId="ADAL" clId="{76085F48-4E26-4CE0-A8F8-B01B6926C94C}" dt="2025-05-19T20:44:38.420" v="4"/>
        <pc:sldMkLst>
          <pc:docMk/>
          <pc:sldMk cId="3388037889" sldId="2181"/>
        </pc:sldMkLst>
        <pc:spChg chg="mod">
          <ac:chgData name="Coert van Gemeren" userId="ee94f769-9ead-425e-bee1-f2c948ef7f16" providerId="ADAL" clId="{76085F48-4E26-4CE0-A8F8-B01B6926C94C}" dt="2025-05-19T20:44:38.420" v="4"/>
          <ac:spMkLst>
            <pc:docMk/>
            <pc:sldMk cId="3388037889" sldId="2181"/>
            <ac:spMk id="7" creationId="{C817CAEA-A90B-FE3B-3232-266473C6F8AC}"/>
          </ac:spMkLst>
        </pc:spChg>
        <pc:spChg chg="mod">
          <ac:chgData name="Coert van Gemeren" userId="ee94f769-9ead-425e-bee1-f2c948ef7f16" providerId="ADAL" clId="{76085F48-4E26-4CE0-A8F8-B01B6926C94C}" dt="2025-05-19T20:44:38.420" v="4"/>
          <ac:spMkLst>
            <pc:docMk/>
            <pc:sldMk cId="3388037889" sldId="2181"/>
            <ac:spMk id="8" creationId="{EA7FADDA-7744-83BA-3CD3-5B41D0A57A24}"/>
          </ac:spMkLst>
        </pc:spChg>
        <pc:spChg chg="mod">
          <ac:chgData name="Coert van Gemeren" userId="ee94f769-9ead-425e-bee1-f2c948ef7f16" providerId="ADAL" clId="{76085F48-4E26-4CE0-A8F8-B01B6926C94C}" dt="2025-05-19T20:44:38.420" v="4"/>
          <ac:spMkLst>
            <pc:docMk/>
            <pc:sldMk cId="3388037889" sldId="2181"/>
            <ac:spMk id="9" creationId="{D33641E1-B9C1-6A60-8232-578AAF0CA6A7}"/>
          </ac:spMkLst>
        </pc:spChg>
      </pc:sldChg>
      <pc:sldChg chg="modSp mod">
        <pc:chgData name="Coert van Gemeren" userId="ee94f769-9ead-425e-bee1-f2c948ef7f16" providerId="ADAL" clId="{76085F48-4E26-4CE0-A8F8-B01B6926C94C}" dt="2025-05-19T20:44:57.887" v="5" actId="207"/>
        <pc:sldMkLst>
          <pc:docMk/>
          <pc:sldMk cId="220105355" sldId="2191"/>
        </pc:sldMkLst>
        <pc:spChg chg="mod">
          <ac:chgData name="Coert van Gemeren" userId="ee94f769-9ead-425e-bee1-f2c948ef7f16" providerId="ADAL" clId="{76085F48-4E26-4CE0-A8F8-B01B6926C94C}" dt="2025-05-19T20:44:38.420" v="4"/>
          <ac:spMkLst>
            <pc:docMk/>
            <pc:sldMk cId="220105355" sldId="2191"/>
            <ac:spMk id="2" creationId="{AA340AB1-0455-47D6-E9F6-E301BC60ADF0}"/>
          </ac:spMkLst>
        </pc:spChg>
        <pc:spChg chg="mod">
          <ac:chgData name="Coert van Gemeren" userId="ee94f769-9ead-425e-bee1-f2c948ef7f16" providerId="ADAL" clId="{76085F48-4E26-4CE0-A8F8-B01B6926C94C}" dt="2025-05-19T20:44:38.420" v="4"/>
          <ac:spMkLst>
            <pc:docMk/>
            <pc:sldMk cId="220105355" sldId="2191"/>
            <ac:spMk id="7" creationId="{5902821C-4D82-CE2B-7AF9-E1782984BDB5}"/>
          </ac:spMkLst>
        </pc:spChg>
        <pc:spChg chg="mod">
          <ac:chgData name="Coert van Gemeren" userId="ee94f769-9ead-425e-bee1-f2c948ef7f16" providerId="ADAL" clId="{76085F48-4E26-4CE0-A8F8-B01B6926C94C}" dt="2025-05-19T20:44:57.887" v="5" actId="207"/>
          <ac:spMkLst>
            <pc:docMk/>
            <pc:sldMk cId="220105355" sldId="2191"/>
            <ac:spMk id="8" creationId="{B74C77B4-E855-FA54-6220-ACEDDDA156F4}"/>
          </ac:spMkLst>
        </pc:spChg>
        <pc:spChg chg="mod">
          <ac:chgData name="Coert van Gemeren" userId="ee94f769-9ead-425e-bee1-f2c948ef7f16" providerId="ADAL" clId="{76085F48-4E26-4CE0-A8F8-B01B6926C94C}" dt="2025-05-19T20:44:38.420" v="4"/>
          <ac:spMkLst>
            <pc:docMk/>
            <pc:sldMk cId="220105355" sldId="2191"/>
            <ac:spMk id="9" creationId="{5C5B4AF7-04A3-F3A3-2A64-6FC126D10CB0}"/>
          </ac:spMkLst>
        </pc:spChg>
      </pc:sldChg>
      <pc:sldChg chg="modSp">
        <pc:chgData name="Coert van Gemeren" userId="ee94f769-9ead-425e-bee1-f2c948ef7f16" providerId="ADAL" clId="{76085F48-4E26-4CE0-A8F8-B01B6926C94C}" dt="2025-05-19T20:44:38.420" v="4"/>
        <pc:sldMkLst>
          <pc:docMk/>
          <pc:sldMk cId="3386547124" sldId="2199"/>
        </pc:sldMkLst>
        <pc:spChg chg="mod">
          <ac:chgData name="Coert van Gemeren" userId="ee94f769-9ead-425e-bee1-f2c948ef7f16" providerId="ADAL" clId="{76085F48-4E26-4CE0-A8F8-B01B6926C94C}" dt="2025-05-19T20:44:38.420" v="4"/>
          <ac:spMkLst>
            <pc:docMk/>
            <pc:sldMk cId="3386547124" sldId="2199"/>
            <ac:spMk id="2" creationId="{6B1297D9-C3C5-F3F1-B8A8-81942A23C03A}"/>
          </ac:spMkLst>
        </pc:spChg>
        <pc:spChg chg="mod">
          <ac:chgData name="Coert van Gemeren" userId="ee94f769-9ead-425e-bee1-f2c948ef7f16" providerId="ADAL" clId="{76085F48-4E26-4CE0-A8F8-B01B6926C94C}" dt="2025-05-19T20:44:38.420" v="4"/>
          <ac:spMkLst>
            <pc:docMk/>
            <pc:sldMk cId="3386547124" sldId="2199"/>
            <ac:spMk id="3" creationId="{4FB9F437-0333-A93D-C447-20C5FFEEC335}"/>
          </ac:spMkLst>
        </pc:spChg>
        <pc:spChg chg="mod">
          <ac:chgData name="Coert van Gemeren" userId="ee94f769-9ead-425e-bee1-f2c948ef7f16" providerId="ADAL" clId="{76085F48-4E26-4CE0-A8F8-B01B6926C94C}" dt="2025-05-19T20:44:38.420" v="4"/>
          <ac:spMkLst>
            <pc:docMk/>
            <pc:sldMk cId="3386547124" sldId="2199"/>
            <ac:spMk id="5" creationId="{5045070D-FAE6-D985-178C-9DA1D3014A68}"/>
          </ac:spMkLst>
        </pc:spChg>
      </pc:sldChg>
      <pc:sldChg chg="modSp mod">
        <pc:chgData name="Coert van Gemeren" userId="ee94f769-9ead-425e-bee1-f2c948ef7f16" providerId="ADAL" clId="{76085F48-4E26-4CE0-A8F8-B01B6926C94C}" dt="2025-05-19T20:49:57.184" v="30" actId="207"/>
        <pc:sldMkLst>
          <pc:docMk/>
          <pc:sldMk cId="2501430569" sldId="2206"/>
        </pc:sldMkLst>
        <pc:spChg chg="mod">
          <ac:chgData name="Coert van Gemeren" userId="ee94f769-9ead-425e-bee1-f2c948ef7f16" providerId="ADAL" clId="{76085F48-4E26-4CE0-A8F8-B01B6926C94C}" dt="2025-05-19T20:49:57.184" v="30" actId="207"/>
          <ac:spMkLst>
            <pc:docMk/>
            <pc:sldMk cId="2501430569" sldId="2206"/>
            <ac:spMk id="2" creationId="{18679EA0-95AD-29D2-17BB-F490FAA00547}"/>
          </ac:spMkLst>
        </pc:spChg>
        <pc:spChg chg="mod">
          <ac:chgData name="Coert van Gemeren" userId="ee94f769-9ead-425e-bee1-f2c948ef7f16" providerId="ADAL" clId="{76085F48-4E26-4CE0-A8F8-B01B6926C94C}" dt="2025-05-19T20:49:53.181" v="29" actId="207"/>
          <ac:spMkLst>
            <pc:docMk/>
            <pc:sldMk cId="2501430569" sldId="2206"/>
            <ac:spMk id="3" creationId="{1D7CA771-97D1-A6C7-ACD1-B0771E5120A7}"/>
          </ac:spMkLst>
        </pc:spChg>
        <pc:spChg chg="mod">
          <ac:chgData name="Coert van Gemeren" userId="ee94f769-9ead-425e-bee1-f2c948ef7f16" providerId="ADAL" clId="{76085F48-4E26-4CE0-A8F8-B01B6926C94C}" dt="2025-05-19T20:44:38.420" v="4"/>
          <ac:spMkLst>
            <pc:docMk/>
            <pc:sldMk cId="2501430569" sldId="2206"/>
            <ac:spMk id="7" creationId="{13A81143-6D22-0F9E-7BAA-D33D560E155C}"/>
          </ac:spMkLst>
        </pc:spChg>
        <pc:spChg chg="mod">
          <ac:chgData name="Coert van Gemeren" userId="ee94f769-9ead-425e-bee1-f2c948ef7f16" providerId="ADAL" clId="{76085F48-4E26-4CE0-A8F8-B01B6926C94C}" dt="2025-05-19T20:44:38.420" v="4"/>
          <ac:spMkLst>
            <pc:docMk/>
            <pc:sldMk cId="2501430569" sldId="2206"/>
            <ac:spMk id="8" creationId="{0ED1F463-D2FE-981C-857D-5DE406E9828D}"/>
          </ac:spMkLst>
        </pc:spChg>
        <pc:spChg chg="mod">
          <ac:chgData name="Coert van Gemeren" userId="ee94f769-9ead-425e-bee1-f2c948ef7f16" providerId="ADAL" clId="{76085F48-4E26-4CE0-A8F8-B01B6926C94C}" dt="2025-05-19T20:44:38.420" v="4"/>
          <ac:spMkLst>
            <pc:docMk/>
            <pc:sldMk cId="2501430569" sldId="2206"/>
            <ac:spMk id="9" creationId="{39D8BF8B-7C28-E04E-2F56-7210A1300314}"/>
          </ac:spMkLst>
        </pc:spChg>
      </pc:sldChg>
      <pc:sldChg chg="modSp">
        <pc:chgData name="Coert van Gemeren" userId="ee94f769-9ead-425e-bee1-f2c948ef7f16" providerId="ADAL" clId="{76085F48-4E26-4CE0-A8F8-B01B6926C94C}" dt="2025-05-19T20:44:38.420" v="4"/>
        <pc:sldMkLst>
          <pc:docMk/>
          <pc:sldMk cId="3599172646" sldId="2217"/>
        </pc:sldMkLst>
        <pc:spChg chg="mod">
          <ac:chgData name="Coert van Gemeren" userId="ee94f769-9ead-425e-bee1-f2c948ef7f16" providerId="ADAL" clId="{76085F48-4E26-4CE0-A8F8-B01B6926C94C}" dt="2025-05-19T20:44:38.420" v="4"/>
          <ac:spMkLst>
            <pc:docMk/>
            <pc:sldMk cId="3599172646" sldId="2217"/>
            <ac:spMk id="2" creationId="{10FFA750-871C-AFE4-64EC-ED81E917E7FA}"/>
          </ac:spMkLst>
        </pc:spChg>
        <pc:spChg chg="mod">
          <ac:chgData name="Coert van Gemeren" userId="ee94f769-9ead-425e-bee1-f2c948ef7f16" providerId="ADAL" clId="{76085F48-4E26-4CE0-A8F8-B01B6926C94C}" dt="2025-05-19T20:44:38.420" v="4"/>
          <ac:spMkLst>
            <pc:docMk/>
            <pc:sldMk cId="3599172646" sldId="2217"/>
            <ac:spMk id="3" creationId="{39729108-F749-03BF-532A-89A45A14D91C}"/>
          </ac:spMkLst>
        </pc:spChg>
        <pc:spChg chg="mod">
          <ac:chgData name="Coert van Gemeren" userId="ee94f769-9ead-425e-bee1-f2c948ef7f16" providerId="ADAL" clId="{76085F48-4E26-4CE0-A8F8-B01B6926C94C}" dt="2025-05-19T20:44:38.420" v="4"/>
          <ac:spMkLst>
            <pc:docMk/>
            <pc:sldMk cId="3599172646" sldId="2217"/>
            <ac:spMk id="5" creationId="{8A812F30-99B2-B1E2-5858-B3EE0B51AEE4}"/>
          </ac:spMkLst>
        </pc:spChg>
      </pc:sldChg>
      <pc:sldChg chg="modSp">
        <pc:chgData name="Coert van Gemeren" userId="ee94f769-9ead-425e-bee1-f2c948ef7f16" providerId="ADAL" clId="{76085F48-4E26-4CE0-A8F8-B01B6926C94C}" dt="2025-05-19T20:44:38.420" v="4"/>
        <pc:sldMkLst>
          <pc:docMk/>
          <pc:sldMk cId="2639083635" sldId="2228"/>
        </pc:sldMkLst>
        <pc:spChg chg="mod">
          <ac:chgData name="Coert van Gemeren" userId="ee94f769-9ead-425e-bee1-f2c948ef7f16" providerId="ADAL" clId="{76085F48-4E26-4CE0-A8F8-B01B6926C94C}" dt="2025-05-19T20:44:38.420" v="4"/>
          <ac:spMkLst>
            <pc:docMk/>
            <pc:sldMk cId="2639083635" sldId="2228"/>
            <ac:spMk id="3" creationId="{D98B7466-1F42-1928-27AB-D9A74E6FCB3D}"/>
          </ac:spMkLst>
        </pc:spChg>
        <pc:spChg chg="mod">
          <ac:chgData name="Coert van Gemeren" userId="ee94f769-9ead-425e-bee1-f2c948ef7f16" providerId="ADAL" clId="{76085F48-4E26-4CE0-A8F8-B01B6926C94C}" dt="2025-05-19T20:44:38.420" v="4"/>
          <ac:spMkLst>
            <pc:docMk/>
            <pc:sldMk cId="2639083635" sldId="2228"/>
            <ac:spMk id="7" creationId="{98AEC5E3-0DF5-7FC6-AA1D-6A8A5810F9A6}"/>
          </ac:spMkLst>
        </pc:spChg>
        <pc:spChg chg="mod">
          <ac:chgData name="Coert van Gemeren" userId="ee94f769-9ead-425e-bee1-f2c948ef7f16" providerId="ADAL" clId="{76085F48-4E26-4CE0-A8F8-B01B6926C94C}" dt="2025-05-19T20:44:38.420" v="4"/>
          <ac:spMkLst>
            <pc:docMk/>
            <pc:sldMk cId="2639083635" sldId="2228"/>
            <ac:spMk id="10" creationId="{40953354-686A-45FF-636D-54D17E721658}"/>
          </ac:spMkLst>
        </pc:spChg>
      </pc:sldChg>
      <pc:sldChg chg="modSp">
        <pc:chgData name="Coert van Gemeren" userId="ee94f769-9ead-425e-bee1-f2c948ef7f16" providerId="ADAL" clId="{76085F48-4E26-4CE0-A8F8-B01B6926C94C}" dt="2025-05-19T20:44:38.420" v="4"/>
        <pc:sldMkLst>
          <pc:docMk/>
          <pc:sldMk cId="1308923331" sldId="2230"/>
        </pc:sldMkLst>
        <pc:spChg chg="mod">
          <ac:chgData name="Coert van Gemeren" userId="ee94f769-9ead-425e-bee1-f2c948ef7f16" providerId="ADAL" clId="{76085F48-4E26-4CE0-A8F8-B01B6926C94C}" dt="2025-05-19T20:44:38.420" v="4"/>
          <ac:spMkLst>
            <pc:docMk/>
            <pc:sldMk cId="1308923331" sldId="2230"/>
            <ac:spMk id="2" creationId="{1D329EDD-7483-F219-F558-082830896A35}"/>
          </ac:spMkLst>
        </pc:spChg>
        <pc:spChg chg="mod">
          <ac:chgData name="Coert van Gemeren" userId="ee94f769-9ead-425e-bee1-f2c948ef7f16" providerId="ADAL" clId="{76085F48-4E26-4CE0-A8F8-B01B6926C94C}" dt="2025-05-19T20:44:38.420" v="4"/>
          <ac:spMkLst>
            <pc:docMk/>
            <pc:sldMk cId="1308923331" sldId="2230"/>
            <ac:spMk id="3" creationId="{E477482D-2F26-6D11-BE41-875263B89CD7}"/>
          </ac:spMkLst>
        </pc:spChg>
        <pc:spChg chg="mod">
          <ac:chgData name="Coert van Gemeren" userId="ee94f769-9ead-425e-bee1-f2c948ef7f16" providerId="ADAL" clId="{76085F48-4E26-4CE0-A8F8-B01B6926C94C}" dt="2025-05-19T20:44:38.420" v="4"/>
          <ac:spMkLst>
            <pc:docMk/>
            <pc:sldMk cId="1308923331" sldId="2230"/>
            <ac:spMk id="5" creationId="{2B4FAA1E-6A39-7EC9-7C57-0D1665DC413A}"/>
          </ac:spMkLst>
        </pc:spChg>
      </pc:sldChg>
      <pc:sldChg chg="delSp modSp mod modShow">
        <pc:chgData name="Coert van Gemeren" userId="ee94f769-9ead-425e-bee1-f2c948ef7f16" providerId="ADAL" clId="{76085F48-4E26-4CE0-A8F8-B01B6926C94C}" dt="2025-05-21T11:19:16.257" v="732" actId="729"/>
        <pc:sldMkLst>
          <pc:docMk/>
          <pc:sldMk cId="2411330567" sldId="2231"/>
        </pc:sldMkLst>
        <pc:spChg chg="mod">
          <ac:chgData name="Coert van Gemeren" userId="ee94f769-9ead-425e-bee1-f2c948ef7f16" providerId="ADAL" clId="{76085F48-4E26-4CE0-A8F8-B01B6926C94C}" dt="2025-05-19T20:47:57.093" v="27" actId="1076"/>
          <ac:spMkLst>
            <pc:docMk/>
            <pc:sldMk cId="2411330567" sldId="2231"/>
            <ac:spMk id="2" creationId="{B9078E30-5388-B3E7-A2B1-DF6D053E54D3}"/>
          </ac:spMkLst>
        </pc:spChg>
        <pc:spChg chg="mod">
          <ac:chgData name="Coert van Gemeren" userId="ee94f769-9ead-425e-bee1-f2c948ef7f16" providerId="ADAL" clId="{76085F48-4E26-4CE0-A8F8-B01B6926C94C}" dt="2025-05-19T20:44:38.420" v="4"/>
          <ac:spMkLst>
            <pc:docMk/>
            <pc:sldMk cId="2411330567" sldId="2231"/>
            <ac:spMk id="3" creationId="{9125244C-84D4-BADC-F027-52621FEC65C0}"/>
          </ac:spMkLst>
        </pc:spChg>
        <pc:spChg chg="mod">
          <ac:chgData name="Coert van Gemeren" userId="ee94f769-9ead-425e-bee1-f2c948ef7f16" providerId="ADAL" clId="{76085F48-4E26-4CE0-A8F8-B01B6926C94C}" dt="2025-05-19T20:44:38.420" v="4"/>
          <ac:spMkLst>
            <pc:docMk/>
            <pc:sldMk cId="2411330567" sldId="2231"/>
            <ac:spMk id="9" creationId="{D14BEF86-3590-6C98-19DC-DC1DCCEC7BD1}"/>
          </ac:spMkLst>
        </pc:spChg>
        <pc:spChg chg="mod">
          <ac:chgData name="Coert van Gemeren" userId="ee94f769-9ead-425e-bee1-f2c948ef7f16" providerId="ADAL" clId="{76085F48-4E26-4CE0-A8F8-B01B6926C94C}" dt="2025-05-19T20:44:38.420" v="4"/>
          <ac:spMkLst>
            <pc:docMk/>
            <pc:sldMk cId="2411330567" sldId="2231"/>
            <ac:spMk id="10" creationId="{5B4677F5-5FE6-60E5-DA6F-0289D08C4606}"/>
          </ac:spMkLst>
        </pc:spChg>
        <pc:picChg chg="mod">
          <ac:chgData name="Coert van Gemeren" userId="ee94f769-9ead-425e-bee1-f2c948ef7f16" providerId="ADAL" clId="{76085F48-4E26-4CE0-A8F8-B01B6926C94C}" dt="2025-05-19T20:47:32.338" v="10" actId="1076"/>
          <ac:picMkLst>
            <pc:docMk/>
            <pc:sldMk cId="2411330567" sldId="2231"/>
            <ac:picMk id="2050" creationId="{36A9C013-93A7-39D5-A617-49FF326C592D}"/>
          </ac:picMkLst>
        </pc:picChg>
      </pc:sldChg>
      <pc:sldChg chg="modSp">
        <pc:chgData name="Coert van Gemeren" userId="ee94f769-9ead-425e-bee1-f2c948ef7f16" providerId="ADAL" clId="{76085F48-4E26-4CE0-A8F8-B01B6926C94C}" dt="2025-05-19T20:44:38.420" v="4"/>
        <pc:sldMkLst>
          <pc:docMk/>
          <pc:sldMk cId="2793678982" sldId="2261"/>
        </pc:sldMkLst>
        <pc:spChg chg="mod">
          <ac:chgData name="Coert van Gemeren" userId="ee94f769-9ead-425e-bee1-f2c948ef7f16" providerId="ADAL" clId="{76085F48-4E26-4CE0-A8F8-B01B6926C94C}" dt="2025-05-19T20:44:38.420" v="4"/>
          <ac:spMkLst>
            <pc:docMk/>
            <pc:sldMk cId="2793678982" sldId="2261"/>
            <ac:spMk id="6" creationId="{48795F7F-2D6F-2B91-B910-C4879A7A3283}"/>
          </ac:spMkLst>
        </pc:spChg>
      </pc:sldChg>
      <pc:sldChg chg="modSp">
        <pc:chgData name="Coert van Gemeren" userId="ee94f769-9ead-425e-bee1-f2c948ef7f16" providerId="ADAL" clId="{76085F48-4E26-4CE0-A8F8-B01B6926C94C}" dt="2025-05-19T20:44:38.420" v="4"/>
        <pc:sldMkLst>
          <pc:docMk/>
          <pc:sldMk cId="3107965357" sldId="2263"/>
        </pc:sldMkLst>
        <pc:spChg chg="mod">
          <ac:chgData name="Coert van Gemeren" userId="ee94f769-9ead-425e-bee1-f2c948ef7f16" providerId="ADAL" clId="{76085F48-4E26-4CE0-A8F8-B01B6926C94C}" dt="2025-05-19T20:44:38.420" v="4"/>
          <ac:spMkLst>
            <pc:docMk/>
            <pc:sldMk cId="3107965357" sldId="2263"/>
            <ac:spMk id="4" creationId="{BAE6DF6D-2EE9-F502-5D37-147AAA52B2B5}"/>
          </ac:spMkLst>
        </pc:spChg>
      </pc:sldChg>
      <pc:sldChg chg="modSp">
        <pc:chgData name="Coert van Gemeren" userId="ee94f769-9ead-425e-bee1-f2c948ef7f16" providerId="ADAL" clId="{76085F48-4E26-4CE0-A8F8-B01B6926C94C}" dt="2025-05-19T20:44:38.420" v="4"/>
        <pc:sldMkLst>
          <pc:docMk/>
          <pc:sldMk cId="1511162735" sldId="2265"/>
        </pc:sldMkLst>
        <pc:spChg chg="mod">
          <ac:chgData name="Coert van Gemeren" userId="ee94f769-9ead-425e-bee1-f2c948ef7f16" providerId="ADAL" clId="{76085F48-4E26-4CE0-A8F8-B01B6926C94C}" dt="2025-05-19T20:44:38.420" v="4"/>
          <ac:spMkLst>
            <pc:docMk/>
            <pc:sldMk cId="1511162735" sldId="2265"/>
            <ac:spMk id="16" creationId="{47D88CCE-FCA8-EE40-8158-561355468A8B}"/>
          </ac:spMkLst>
        </pc:spChg>
      </pc:sldChg>
      <pc:sldChg chg="delSp modSp mod">
        <pc:chgData name="Coert van Gemeren" userId="ee94f769-9ead-425e-bee1-f2c948ef7f16" providerId="ADAL" clId="{76085F48-4E26-4CE0-A8F8-B01B6926C94C}" dt="2025-05-21T11:21:56.552" v="749" actId="478"/>
        <pc:sldMkLst>
          <pc:docMk/>
          <pc:sldMk cId="2804354048" sldId="4585"/>
        </pc:sldMkLst>
        <pc:spChg chg="mod">
          <ac:chgData name="Coert van Gemeren" userId="ee94f769-9ead-425e-bee1-f2c948ef7f16" providerId="ADAL" clId="{76085F48-4E26-4CE0-A8F8-B01B6926C94C}" dt="2025-05-19T20:44:38.420" v="4"/>
          <ac:spMkLst>
            <pc:docMk/>
            <pc:sldMk cId="2804354048" sldId="4585"/>
            <ac:spMk id="28" creationId="{D369BE83-78D5-E213-A56B-9BF395937B9F}"/>
          </ac:spMkLst>
        </pc:spChg>
        <pc:spChg chg="del mod">
          <ac:chgData name="Coert van Gemeren" userId="ee94f769-9ead-425e-bee1-f2c948ef7f16" providerId="ADAL" clId="{76085F48-4E26-4CE0-A8F8-B01B6926C94C}" dt="2025-05-21T11:21:56.552" v="749" actId="478"/>
          <ac:spMkLst>
            <pc:docMk/>
            <pc:sldMk cId="2804354048" sldId="4585"/>
            <ac:spMk id="33" creationId="{8FD2327C-FF04-1A67-4577-74D91BCE2BD8}"/>
          </ac:spMkLst>
        </pc:spChg>
        <pc:spChg chg="mod">
          <ac:chgData name="Coert van Gemeren" userId="ee94f769-9ead-425e-bee1-f2c948ef7f16" providerId="ADAL" clId="{76085F48-4E26-4CE0-A8F8-B01B6926C94C}" dt="2025-05-19T20:44:38.420" v="4"/>
          <ac:spMkLst>
            <pc:docMk/>
            <pc:sldMk cId="2804354048" sldId="4585"/>
            <ac:spMk id="34" creationId="{7F9B603E-7EA4-39D7-B7C5-95F9B8D1A91C}"/>
          </ac:spMkLst>
        </pc:spChg>
        <pc:spChg chg="mod">
          <ac:chgData name="Coert van Gemeren" userId="ee94f769-9ead-425e-bee1-f2c948ef7f16" providerId="ADAL" clId="{76085F48-4E26-4CE0-A8F8-B01B6926C94C}" dt="2025-05-19T20:44:38.420" v="4"/>
          <ac:spMkLst>
            <pc:docMk/>
            <pc:sldMk cId="2804354048" sldId="4585"/>
            <ac:spMk id="38" creationId="{4E105B7A-C1D3-C659-27DD-9FB798699A9D}"/>
          </ac:spMkLst>
        </pc:spChg>
        <pc:spChg chg="mod">
          <ac:chgData name="Coert van Gemeren" userId="ee94f769-9ead-425e-bee1-f2c948ef7f16" providerId="ADAL" clId="{76085F48-4E26-4CE0-A8F8-B01B6926C94C}" dt="2025-05-19T20:44:38.420" v="4"/>
          <ac:spMkLst>
            <pc:docMk/>
            <pc:sldMk cId="2804354048" sldId="4585"/>
            <ac:spMk id="40" creationId="{7C278145-D457-5809-0180-BA37A2D46B00}"/>
          </ac:spMkLst>
        </pc:spChg>
      </pc:sldChg>
      <pc:sldChg chg="delSp modSp mod">
        <pc:chgData name="Coert van Gemeren" userId="ee94f769-9ead-425e-bee1-f2c948ef7f16" providerId="ADAL" clId="{76085F48-4E26-4CE0-A8F8-B01B6926C94C}" dt="2025-05-21T11:21:50.389" v="748" actId="478"/>
        <pc:sldMkLst>
          <pc:docMk/>
          <pc:sldMk cId="106024771" sldId="4586"/>
        </pc:sldMkLst>
        <pc:spChg chg="del mod">
          <ac:chgData name="Coert van Gemeren" userId="ee94f769-9ead-425e-bee1-f2c948ef7f16" providerId="ADAL" clId="{76085F48-4E26-4CE0-A8F8-B01B6926C94C}" dt="2025-05-21T11:21:50.389" v="748" actId="478"/>
          <ac:spMkLst>
            <pc:docMk/>
            <pc:sldMk cId="106024771" sldId="4586"/>
            <ac:spMk id="48" creationId="{F27BA3FD-84A2-D5EB-7F40-9218719EBA9A}"/>
          </ac:spMkLst>
        </pc:spChg>
        <pc:spChg chg="mod">
          <ac:chgData name="Coert van Gemeren" userId="ee94f769-9ead-425e-bee1-f2c948ef7f16" providerId="ADAL" clId="{76085F48-4E26-4CE0-A8F8-B01B6926C94C}" dt="2025-05-19T20:44:38.420" v="4"/>
          <ac:spMkLst>
            <pc:docMk/>
            <pc:sldMk cId="106024771" sldId="4586"/>
            <ac:spMk id="51" creationId="{410E96AE-8427-11B3-22B4-CABEF7D21CD6}"/>
          </ac:spMkLst>
        </pc:spChg>
        <pc:spChg chg="mod">
          <ac:chgData name="Coert van Gemeren" userId="ee94f769-9ead-425e-bee1-f2c948ef7f16" providerId="ADAL" clId="{76085F48-4E26-4CE0-A8F8-B01B6926C94C}" dt="2025-05-19T20:44:38.420" v="4"/>
          <ac:spMkLst>
            <pc:docMk/>
            <pc:sldMk cId="106024771" sldId="4586"/>
            <ac:spMk id="53" creationId="{618DEE5F-C739-9BF6-8B4A-73402C2EF344}"/>
          </ac:spMkLst>
        </pc:spChg>
      </pc:sldChg>
      <pc:sldChg chg="delSp modSp mod">
        <pc:chgData name="Coert van Gemeren" userId="ee94f769-9ead-425e-bee1-f2c948ef7f16" providerId="ADAL" clId="{76085F48-4E26-4CE0-A8F8-B01B6926C94C}" dt="2025-05-21T11:21:43.008" v="747" actId="478"/>
        <pc:sldMkLst>
          <pc:docMk/>
          <pc:sldMk cId="777647846" sldId="4587"/>
        </pc:sldMkLst>
        <pc:spChg chg="mod">
          <ac:chgData name="Coert van Gemeren" userId="ee94f769-9ead-425e-bee1-f2c948ef7f16" providerId="ADAL" clId="{76085F48-4E26-4CE0-A8F8-B01B6926C94C}" dt="2025-05-19T20:46:31.536" v="7" actId="14100"/>
          <ac:spMkLst>
            <pc:docMk/>
            <pc:sldMk cId="777647846" sldId="4587"/>
            <ac:spMk id="48" creationId="{DC2D4238-B13A-66CB-8F07-DFB166898FCD}"/>
          </ac:spMkLst>
        </pc:spChg>
        <pc:spChg chg="del mod">
          <ac:chgData name="Coert van Gemeren" userId="ee94f769-9ead-425e-bee1-f2c948ef7f16" providerId="ADAL" clId="{76085F48-4E26-4CE0-A8F8-B01B6926C94C}" dt="2025-05-21T11:21:43.008" v="747" actId="478"/>
          <ac:spMkLst>
            <pc:docMk/>
            <pc:sldMk cId="777647846" sldId="4587"/>
            <ac:spMk id="53" creationId="{23127F94-2314-6711-AE79-46B5CC502EED}"/>
          </ac:spMkLst>
        </pc:spChg>
        <pc:spChg chg="mod">
          <ac:chgData name="Coert van Gemeren" userId="ee94f769-9ead-425e-bee1-f2c948ef7f16" providerId="ADAL" clId="{76085F48-4E26-4CE0-A8F8-B01B6926C94C}" dt="2025-05-19T20:44:38.420" v="4"/>
          <ac:spMkLst>
            <pc:docMk/>
            <pc:sldMk cId="777647846" sldId="4587"/>
            <ac:spMk id="57" creationId="{866AC725-3096-0511-27BD-ADDD080B02FD}"/>
          </ac:spMkLst>
        </pc:spChg>
        <pc:spChg chg="mod">
          <ac:chgData name="Coert van Gemeren" userId="ee94f769-9ead-425e-bee1-f2c948ef7f16" providerId="ADAL" clId="{76085F48-4E26-4CE0-A8F8-B01B6926C94C}" dt="2025-05-19T20:44:38.420" v="4"/>
          <ac:spMkLst>
            <pc:docMk/>
            <pc:sldMk cId="777647846" sldId="4587"/>
            <ac:spMk id="59" creationId="{E2482C5F-24AC-D726-571C-30BCFE0DE46E}"/>
          </ac:spMkLst>
        </pc:spChg>
      </pc:sldChg>
      <pc:sldChg chg="delSp modSp mod">
        <pc:chgData name="Coert van Gemeren" userId="ee94f769-9ead-425e-bee1-f2c948ef7f16" providerId="ADAL" clId="{76085F48-4E26-4CE0-A8F8-B01B6926C94C}" dt="2025-05-21T11:21:38.226" v="746" actId="478"/>
        <pc:sldMkLst>
          <pc:docMk/>
          <pc:sldMk cId="1939333905" sldId="4589"/>
        </pc:sldMkLst>
        <pc:spChg chg="mod">
          <ac:chgData name="Coert van Gemeren" userId="ee94f769-9ead-425e-bee1-f2c948ef7f16" providerId="ADAL" clId="{76085F48-4E26-4CE0-A8F8-B01B6926C94C}" dt="2025-05-19T20:44:38.420" v="4"/>
          <ac:spMkLst>
            <pc:docMk/>
            <pc:sldMk cId="1939333905" sldId="4589"/>
            <ac:spMk id="2" creationId="{8F5FBACD-95F1-C312-AA0A-D71F5D9FE666}"/>
          </ac:spMkLst>
        </pc:spChg>
        <pc:spChg chg="del mod">
          <ac:chgData name="Coert van Gemeren" userId="ee94f769-9ead-425e-bee1-f2c948ef7f16" providerId="ADAL" clId="{76085F48-4E26-4CE0-A8F8-B01B6926C94C}" dt="2025-05-21T11:21:38.226" v="746" actId="478"/>
          <ac:spMkLst>
            <pc:docMk/>
            <pc:sldMk cId="1939333905" sldId="4589"/>
            <ac:spMk id="3" creationId="{A87A820C-55F6-88B4-8E1A-104499315577}"/>
          </ac:spMkLst>
        </pc:spChg>
        <pc:spChg chg="mod">
          <ac:chgData name="Coert van Gemeren" userId="ee94f769-9ead-425e-bee1-f2c948ef7f16" providerId="ADAL" clId="{76085F48-4E26-4CE0-A8F8-B01B6926C94C}" dt="2025-05-19T20:44:38.420" v="4"/>
          <ac:spMkLst>
            <pc:docMk/>
            <pc:sldMk cId="1939333905" sldId="4589"/>
            <ac:spMk id="4" creationId="{AE6B0C8F-690B-04C6-2F73-2BE991781D66}"/>
          </ac:spMkLst>
        </pc:spChg>
        <pc:spChg chg="mod">
          <ac:chgData name="Coert van Gemeren" userId="ee94f769-9ead-425e-bee1-f2c948ef7f16" providerId="ADAL" clId="{76085F48-4E26-4CE0-A8F8-B01B6926C94C}" dt="2025-05-19T20:44:38.420" v="4"/>
          <ac:spMkLst>
            <pc:docMk/>
            <pc:sldMk cId="1939333905" sldId="4589"/>
            <ac:spMk id="14" creationId="{E6FBD0C9-99AE-AC22-313E-6A745EE77192}"/>
          </ac:spMkLst>
        </pc:spChg>
        <pc:spChg chg="mod">
          <ac:chgData name="Coert van Gemeren" userId="ee94f769-9ead-425e-bee1-f2c948ef7f16" providerId="ADAL" clId="{76085F48-4E26-4CE0-A8F8-B01B6926C94C}" dt="2025-05-19T20:44:38.420" v="4"/>
          <ac:spMkLst>
            <pc:docMk/>
            <pc:sldMk cId="1939333905" sldId="4589"/>
            <ac:spMk id="16" creationId="{B3644FCC-A4FC-9E42-DA80-5D6854AAFD06}"/>
          </ac:spMkLst>
        </pc:spChg>
      </pc:sldChg>
      <pc:sldChg chg="modSp">
        <pc:chgData name="Coert van Gemeren" userId="ee94f769-9ead-425e-bee1-f2c948ef7f16" providerId="ADAL" clId="{76085F48-4E26-4CE0-A8F8-B01B6926C94C}" dt="2025-05-19T20:44:38.420" v="4"/>
        <pc:sldMkLst>
          <pc:docMk/>
          <pc:sldMk cId="2824078807" sldId="4593"/>
        </pc:sldMkLst>
        <pc:spChg chg="mod">
          <ac:chgData name="Coert van Gemeren" userId="ee94f769-9ead-425e-bee1-f2c948ef7f16" providerId="ADAL" clId="{76085F48-4E26-4CE0-A8F8-B01B6926C94C}" dt="2025-05-19T20:44:38.420" v="4"/>
          <ac:spMkLst>
            <pc:docMk/>
            <pc:sldMk cId="2824078807" sldId="4593"/>
            <ac:spMk id="3" creationId="{5FA64C79-682F-A234-54D4-8AA8328CDB77}"/>
          </ac:spMkLst>
        </pc:spChg>
        <pc:spChg chg="mod">
          <ac:chgData name="Coert van Gemeren" userId="ee94f769-9ead-425e-bee1-f2c948ef7f16" providerId="ADAL" clId="{76085F48-4E26-4CE0-A8F8-B01B6926C94C}" dt="2025-05-19T20:44:38.420" v="4"/>
          <ac:spMkLst>
            <pc:docMk/>
            <pc:sldMk cId="2824078807" sldId="4593"/>
            <ac:spMk id="4" creationId="{06D88310-750B-90A6-FD84-A81921E0FD3C}"/>
          </ac:spMkLst>
        </pc:spChg>
        <pc:spChg chg="mod">
          <ac:chgData name="Coert van Gemeren" userId="ee94f769-9ead-425e-bee1-f2c948ef7f16" providerId="ADAL" clId="{76085F48-4E26-4CE0-A8F8-B01B6926C94C}" dt="2025-05-19T20:44:38.420" v="4"/>
          <ac:spMkLst>
            <pc:docMk/>
            <pc:sldMk cId="2824078807" sldId="4593"/>
            <ac:spMk id="5" creationId="{5EEE0899-0A07-1845-8833-C7622F560123}"/>
          </ac:spMkLst>
        </pc:spChg>
      </pc:sldChg>
      <pc:sldChg chg="modSp mod">
        <pc:chgData name="Coert van Gemeren" userId="ee94f769-9ead-425e-bee1-f2c948ef7f16" providerId="ADAL" clId="{76085F48-4E26-4CE0-A8F8-B01B6926C94C}" dt="2025-05-20T19:58:53.068" v="547" actId="20577"/>
        <pc:sldMkLst>
          <pc:docMk/>
          <pc:sldMk cId="1079778577" sldId="4657"/>
        </pc:sldMkLst>
        <pc:spChg chg="mod">
          <ac:chgData name="Coert van Gemeren" userId="ee94f769-9ead-425e-bee1-f2c948ef7f16" providerId="ADAL" clId="{76085F48-4E26-4CE0-A8F8-B01B6926C94C}" dt="2025-05-20T19:58:53.068" v="547" actId="20577"/>
          <ac:spMkLst>
            <pc:docMk/>
            <pc:sldMk cId="1079778577" sldId="4657"/>
            <ac:spMk id="2" creationId="{1FDCB52F-156A-2243-C686-7D47FE02AD9C}"/>
          </ac:spMkLst>
        </pc:spChg>
        <pc:spChg chg="mod">
          <ac:chgData name="Coert van Gemeren" userId="ee94f769-9ead-425e-bee1-f2c948ef7f16" providerId="ADAL" clId="{76085F48-4E26-4CE0-A8F8-B01B6926C94C}" dt="2025-05-19T20:44:38.420" v="4"/>
          <ac:spMkLst>
            <pc:docMk/>
            <pc:sldMk cId="1079778577" sldId="4657"/>
            <ac:spMk id="13" creationId="{51C3063F-2563-01B2-D649-015B8BD67B77}"/>
          </ac:spMkLst>
        </pc:spChg>
        <pc:spChg chg="mod">
          <ac:chgData name="Coert van Gemeren" userId="ee94f769-9ead-425e-bee1-f2c948ef7f16" providerId="ADAL" clId="{76085F48-4E26-4CE0-A8F8-B01B6926C94C}" dt="2025-05-19T20:44:38.420" v="4"/>
          <ac:spMkLst>
            <pc:docMk/>
            <pc:sldMk cId="1079778577" sldId="4657"/>
            <ac:spMk id="14" creationId="{915E1D3F-E5C5-A778-04C6-25B534319D1F}"/>
          </ac:spMkLst>
        </pc:spChg>
        <pc:spChg chg="mod">
          <ac:chgData name="Coert van Gemeren" userId="ee94f769-9ead-425e-bee1-f2c948ef7f16" providerId="ADAL" clId="{76085F48-4E26-4CE0-A8F8-B01B6926C94C}" dt="2025-05-19T20:44:38.420" v="4"/>
          <ac:spMkLst>
            <pc:docMk/>
            <pc:sldMk cId="1079778577" sldId="4657"/>
            <ac:spMk id="15" creationId="{194595A2-744D-50BA-4F15-3CC755E4D225}"/>
          </ac:spMkLst>
        </pc:spChg>
        <pc:picChg chg="mod">
          <ac:chgData name="Coert van Gemeren" userId="ee94f769-9ead-425e-bee1-f2c948ef7f16" providerId="ADAL" clId="{76085F48-4E26-4CE0-A8F8-B01B6926C94C}" dt="2025-05-20T19:58:46.949" v="535" actId="1076"/>
          <ac:picMkLst>
            <pc:docMk/>
            <pc:sldMk cId="1079778577" sldId="4657"/>
            <ac:picMk id="12290" creationId="{043E2F3C-E2EA-D374-7B4F-5C99554ED54C}"/>
          </ac:picMkLst>
        </pc:picChg>
        <pc:picChg chg="mod">
          <ac:chgData name="Coert van Gemeren" userId="ee94f769-9ead-425e-bee1-f2c948ef7f16" providerId="ADAL" clId="{76085F48-4E26-4CE0-A8F8-B01B6926C94C}" dt="2025-05-20T19:58:37.610" v="534" actId="1076"/>
          <ac:picMkLst>
            <pc:docMk/>
            <pc:sldMk cId="1079778577" sldId="4657"/>
            <ac:picMk id="12292" creationId="{F87B1232-6101-DE32-7F4F-0A23D3E9B206}"/>
          </ac:picMkLst>
        </pc:picChg>
      </pc:sldChg>
      <pc:sldChg chg="modSp">
        <pc:chgData name="Coert van Gemeren" userId="ee94f769-9ead-425e-bee1-f2c948ef7f16" providerId="ADAL" clId="{76085F48-4E26-4CE0-A8F8-B01B6926C94C}" dt="2025-05-19T20:44:38.420" v="4"/>
        <pc:sldMkLst>
          <pc:docMk/>
          <pc:sldMk cId="1036934199" sldId="4660"/>
        </pc:sldMkLst>
        <pc:spChg chg="mod">
          <ac:chgData name="Coert van Gemeren" userId="ee94f769-9ead-425e-bee1-f2c948ef7f16" providerId="ADAL" clId="{76085F48-4E26-4CE0-A8F8-B01B6926C94C}" dt="2025-05-19T20:44:38.420" v="4"/>
          <ac:spMkLst>
            <pc:docMk/>
            <pc:sldMk cId="1036934199" sldId="4660"/>
            <ac:spMk id="9" creationId="{E2ABFEC5-B4C0-8BB0-472B-83DD17D75E06}"/>
          </ac:spMkLst>
        </pc:spChg>
        <pc:spChg chg="mod">
          <ac:chgData name="Coert van Gemeren" userId="ee94f769-9ead-425e-bee1-f2c948ef7f16" providerId="ADAL" clId="{76085F48-4E26-4CE0-A8F8-B01B6926C94C}" dt="2025-05-19T20:44:38.420" v="4"/>
          <ac:spMkLst>
            <pc:docMk/>
            <pc:sldMk cId="1036934199" sldId="4660"/>
            <ac:spMk id="10" creationId="{F689DA6B-DEAB-B47B-1DE7-ECFBD93CBF5E}"/>
          </ac:spMkLst>
        </pc:spChg>
        <pc:spChg chg="mod">
          <ac:chgData name="Coert van Gemeren" userId="ee94f769-9ead-425e-bee1-f2c948ef7f16" providerId="ADAL" clId="{76085F48-4E26-4CE0-A8F8-B01B6926C94C}" dt="2025-05-19T20:44:38.420" v="4"/>
          <ac:spMkLst>
            <pc:docMk/>
            <pc:sldMk cId="1036934199" sldId="4660"/>
            <ac:spMk id="11" creationId="{4ADABED3-E64A-3587-237F-CFCB6DDE9B1E}"/>
          </ac:spMkLst>
        </pc:spChg>
      </pc:sldChg>
      <pc:sldChg chg="modSp mod">
        <pc:chgData name="Coert van Gemeren" userId="ee94f769-9ead-425e-bee1-f2c948ef7f16" providerId="ADAL" clId="{76085F48-4E26-4CE0-A8F8-B01B6926C94C}" dt="2025-05-20T19:59:43.382" v="549" actId="20577"/>
        <pc:sldMkLst>
          <pc:docMk/>
          <pc:sldMk cId="436516829" sldId="4661"/>
        </pc:sldMkLst>
        <pc:spChg chg="mod">
          <ac:chgData name="Coert van Gemeren" userId="ee94f769-9ead-425e-bee1-f2c948ef7f16" providerId="ADAL" clId="{76085F48-4E26-4CE0-A8F8-B01B6926C94C}" dt="2025-05-20T19:59:43.382" v="549" actId="20577"/>
          <ac:spMkLst>
            <pc:docMk/>
            <pc:sldMk cId="436516829" sldId="4661"/>
            <ac:spMk id="2" creationId="{D893960B-0A89-2E59-BDAD-C549A9DD605E}"/>
          </ac:spMkLst>
        </pc:spChg>
        <pc:spChg chg="mod">
          <ac:chgData name="Coert van Gemeren" userId="ee94f769-9ead-425e-bee1-f2c948ef7f16" providerId="ADAL" clId="{76085F48-4E26-4CE0-A8F8-B01B6926C94C}" dt="2025-05-19T20:44:38.420" v="4"/>
          <ac:spMkLst>
            <pc:docMk/>
            <pc:sldMk cId="436516829" sldId="4661"/>
            <ac:spMk id="9" creationId="{519C1BA5-3BCC-42D4-E2F6-CAC9E895D807}"/>
          </ac:spMkLst>
        </pc:spChg>
        <pc:spChg chg="mod">
          <ac:chgData name="Coert van Gemeren" userId="ee94f769-9ead-425e-bee1-f2c948ef7f16" providerId="ADAL" clId="{76085F48-4E26-4CE0-A8F8-B01B6926C94C}" dt="2025-05-19T20:44:38.420" v="4"/>
          <ac:spMkLst>
            <pc:docMk/>
            <pc:sldMk cId="436516829" sldId="4661"/>
            <ac:spMk id="10" creationId="{5A6E8C3F-F11B-D286-F6A9-131E8A257443}"/>
          </ac:spMkLst>
        </pc:spChg>
        <pc:spChg chg="mod">
          <ac:chgData name="Coert van Gemeren" userId="ee94f769-9ead-425e-bee1-f2c948ef7f16" providerId="ADAL" clId="{76085F48-4E26-4CE0-A8F8-B01B6926C94C}" dt="2025-05-19T20:44:38.420" v="4"/>
          <ac:spMkLst>
            <pc:docMk/>
            <pc:sldMk cId="436516829" sldId="4661"/>
            <ac:spMk id="11" creationId="{71684BB0-48C1-6F8C-E97E-37A5701548D4}"/>
          </ac:spMkLst>
        </pc:spChg>
      </pc:sldChg>
      <pc:sldChg chg="modSp">
        <pc:chgData name="Coert van Gemeren" userId="ee94f769-9ead-425e-bee1-f2c948ef7f16" providerId="ADAL" clId="{76085F48-4E26-4CE0-A8F8-B01B6926C94C}" dt="2025-05-19T20:44:38.420" v="4"/>
        <pc:sldMkLst>
          <pc:docMk/>
          <pc:sldMk cId="3113058382" sldId="4663"/>
        </pc:sldMkLst>
        <pc:spChg chg="mod">
          <ac:chgData name="Coert van Gemeren" userId="ee94f769-9ead-425e-bee1-f2c948ef7f16" providerId="ADAL" clId="{76085F48-4E26-4CE0-A8F8-B01B6926C94C}" dt="2025-05-19T20:44:38.420" v="4"/>
          <ac:spMkLst>
            <pc:docMk/>
            <pc:sldMk cId="3113058382" sldId="4663"/>
            <ac:spMk id="13" creationId="{3B26643C-0B1C-D2B8-41BD-4F76C6F17322}"/>
          </ac:spMkLst>
        </pc:spChg>
        <pc:spChg chg="mod">
          <ac:chgData name="Coert van Gemeren" userId="ee94f769-9ead-425e-bee1-f2c948ef7f16" providerId="ADAL" clId="{76085F48-4E26-4CE0-A8F8-B01B6926C94C}" dt="2025-05-19T20:44:38.420" v="4"/>
          <ac:spMkLst>
            <pc:docMk/>
            <pc:sldMk cId="3113058382" sldId="4663"/>
            <ac:spMk id="14" creationId="{8C349610-0602-F572-84D6-BB4D4D7B5D8F}"/>
          </ac:spMkLst>
        </pc:spChg>
        <pc:spChg chg="mod">
          <ac:chgData name="Coert van Gemeren" userId="ee94f769-9ead-425e-bee1-f2c948ef7f16" providerId="ADAL" clId="{76085F48-4E26-4CE0-A8F8-B01B6926C94C}" dt="2025-05-19T20:44:38.420" v="4"/>
          <ac:spMkLst>
            <pc:docMk/>
            <pc:sldMk cId="3113058382" sldId="4663"/>
            <ac:spMk id="15" creationId="{4ECDB7B2-6CDA-B23C-B1CD-85B92E080850}"/>
          </ac:spMkLst>
        </pc:spChg>
      </pc:sldChg>
      <pc:sldChg chg="modSp mod">
        <pc:chgData name="Coert van Gemeren" userId="ee94f769-9ead-425e-bee1-f2c948ef7f16" providerId="ADAL" clId="{76085F48-4E26-4CE0-A8F8-B01B6926C94C}" dt="2025-05-20T19:44:49.891" v="271" actId="2711"/>
        <pc:sldMkLst>
          <pc:docMk/>
          <pc:sldMk cId="4057371568" sldId="4665"/>
        </pc:sldMkLst>
        <pc:spChg chg="mod">
          <ac:chgData name="Coert van Gemeren" userId="ee94f769-9ead-425e-bee1-f2c948ef7f16" providerId="ADAL" clId="{76085F48-4E26-4CE0-A8F8-B01B6926C94C}" dt="2025-05-20T19:44:49.891" v="271" actId="2711"/>
          <ac:spMkLst>
            <pc:docMk/>
            <pc:sldMk cId="4057371568" sldId="4665"/>
            <ac:spMk id="8" creationId="{2D1438CE-B706-864F-D5F4-3168B97739BB}"/>
          </ac:spMkLst>
        </pc:spChg>
        <pc:spChg chg="mod">
          <ac:chgData name="Coert van Gemeren" userId="ee94f769-9ead-425e-bee1-f2c948ef7f16" providerId="ADAL" clId="{76085F48-4E26-4CE0-A8F8-B01B6926C94C}" dt="2025-05-19T20:44:38.420" v="4"/>
          <ac:spMkLst>
            <pc:docMk/>
            <pc:sldMk cId="4057371568" sldId="4665"/>
            <ac:spMk id="10" creationId="{57E64FB4-C8E0-EBBE-9A88-258470D3C9BE}"/>
          </ac:spMkLst>
        </pc:spChg>
        <pc:spChg chg="mod">
          <ac:chgData name="Coert van Gemeren" userId="ee94f769-9ead-425e-bee1-f2c948ef7f16" providerId="ADAL" clId="{76085F48-4E26-4CE0-A8F8-B01B6926C94C}" dt="2025-05-19T20:44:38.420" v="4"/>
          <ac:spMkLst>
            <pc:docMk/>
            <pc:sldMk cId="4057371568" sldId="4665"/>
            <ac:spMk id="11" creationId="{F03FC2C1-32A3-0BAC-B1DC-4C2CDA540BA5}"/>
          </ac:spMkLst>
        </pc:spChg>
        <pc:spChg chg="mod">
          <ac:chgData name="Coert van Gemeren" userId="ee94f769-9ead-425e-bee1-f2c948ef7f16" providerId="ADAL" clId="{76085F48-4E26-4CE0-A8F8-B01B6926C94C}" dt="2025-05-19T20:44:38.420" v="4"/>
          <ac:spMkLst>
            <pc:docMk/>
            <pc:sldMk cId="4057371568" sldId="4665"/>
            <ac:spMk id="12" creationId="{C94B9F83-B26E-5206-ED00-175CDFF26770}"/>
          </ac:spMkLst>
        </pc:spChg>
      </pc:sldChg>
      <pc:sldChg chg="modSp">
        <pc:chgData name="Coert van Gemeren" userId="ee94f769-9ead-425e-bee1-f2c948ef7f16" providerId="ADAL" clId="{76085F48-4E26-4CE0-A8F8-B01B6926C94C}" dt="2025-05-19T20:44:38.420" v="4"/>
        <pc:sldMkLst>
          <pc:docMk/>
          <pc:sldMk cId="2861182215" sldId="4666"/>
        </pc:sldMkLst>
        <pc:spChg chg="mod">
          <ac:chgData name="Coert van Gemeren" userId="ee94f769-9ead-425e-bee1-f2c948ef7f16" providerId="ADAL" clId="{76085F48-4E26-4CE0-A8F8-B01B6926C94C}" dt="2025-05-19T20:44:38.420" v="4"/>
          <ac:spMkLst>
            <pc:docMk/>
            <pc:sldMk cId="2861182215" sldId="4666"/>
            <ac:spMk id="10" creationId="{55EC2F4F-BC64-D6F7-8F41-0835DF0ABC8A}"/>
          </ac:spMkLst>
        </pc:spChg>
        <pc:spChg chg="mod">
          <ac:chgData name="Coert van Gemeren" userId="ee94f769-9ead-425e-bee1-f2c948ef7f16" providerId="ADAL" clId="{76085F48-4E26-4CE0-A8F8-B01B6926C94C}" dt="2025-05-19T20:44:38.420" v="4"/>
          <ac:spMkLst>
            <pc:docMk/>
            <pc:sldMk cId="2861182215" sldId="4666"/>
            <ac:spMk id="11" creationId="{FAC1A172-B70C-257C-3027-B0278870D85B}"/>
          </ac:spMkLst>
        </pc:spChg>
        <pc:spChg chg="mod">
          <ac:chgData name="Coert van Gemeren" userId="ee94f769-9ead-425e-bee1-f2c948ef7f16" providerId="ADAL" clId="{76085F48-4E26-4CE0-A8F8-B01B6926C94C}" dt="2025-05-19T20:44:38.420" v="4"/>
          <ac:spMkLst>
            <pc:docMk/>
            <pc:sldMk cId="2861182215" sldId="4666"/>
            <ac:spMk id="12" creationId="{FCF8E1B7-3606-17BD-9E4A-EECD4631FECA}"/>
          </ac:spMkLst>
        </pc:spChg>
      </pc:sldChg>
      <pc:sldChg chg="modSp">
        <pc:chgData name="Coert van Gemeren" userId="ee94f769-9ead-425e-bee1-f2c948ef7f16" providerId="ADAL" clId="{76085F48-4E26-4CE0-A8F8-B01B6926C94C}" dt="2025-05-19T20:44:38.420" v="4"/>
        <pc:sldMkLst>
          <pc:docMk/>
          <pc:sldMk cId="370182977" sldId="4667"/>
        </pc:sldMkLst>
        <pc:spChg chg="mod">
          <ac:chgData name="Coert van Gemeren" userId="ee94f769-9ead-425e-bee1-f2c948ef7f16" providerId="ADAL" clId="{76085F48-4E26-4CE0-A8F8-B01B6926C94C}" dt="2025-05-19T20:44:38.420" v="4"/>
          <ac:spMkLst>
            <pc:docMk/>
            <pc:sldMk cId="370182977" sldId="4667"/>
            <ac:spMk id="10" creationId="{83F499C8-DDE2-0B69-4E9F-C9815401D6EE}"/>
          </ac:spMkLst>
        </pc:spChg>
        <pc:spChg chg="mod">
          <ac:chgData name="Coert van Gemeren" userId="ee94f769-9ead-425e-bee1-f2c948ef7f16" providerId="ADAL" clId="{76085F48-4E26-4CE0-A8F8-B01B6926C94C}" dt="2025-05-19T20:44:38.420" v="4"/>
          <ac:spMkLst>
            <pc:docMk/>
            <pc:sldMk cId="370182977" sldId="4667"/>
            <ac:spMk id="11" creationId="{741B0740-EA03-3993-B48B-87F01EC58A5F}"/>
          </ac:spMkLst>
        </pc:spChg>
        <pc:spChg chg="mod">
          <ac:chgData name="Coert van Gemeren" userId="ee94f769-9ead-425e-bee1-f2c948ef7f16" providerId="ADAL" clId="{76085F48-4E26-4CE0-A8F8-B01B6926C94C}" dt="2025-05-19T20:44:38.420" v="4"/>
          <ac:spMkLst>
            <pc:docMk/>
            <pc:sldMk cId="370182977" sldId="4667"/>
            <ac:spMk id="12" creationId="{D8FDBF42-565D-0AFA-4F76-0824B519424C}"/>
          </ac:spMkLst>
        </pc:spChg>
      </pc:sldChg>
      <pc:sldChg chg="modSp">
        <pc:chgData name="Coert van Gemeren" userId="ee94f769-9ead-425e-bee1-f2c948ef7f16" providerId="ADAL" clId="{76085F48-4E26-4CE0-A8F8-B01B6926C94C}" dt="2025-05-19T20:44:38.420" v="4"/>
        <pc:sldMkLst>
          <pc:docMk/>
          <pc:sldMk cId="3390589590" sldId="4668"/>
        </pc:sldMkLst>
        <pc:spChg chg="mod">
          <ac:chgData name="Coert van Gemeren" userId="ee94f769-9ead-425e-bee1-f2c948ef7f16" providerId="ADAL" clId="{76085F48-4E26-4CE0-A8F8-B01B6926C94C}" dt="2025-05-19T20:44:38.420" v="4"/>
          <ac:spMkLst>
            <pc:docMk/>
            <pc:sldMk cId="3390589590" sldId="4668"/>
            <ac:spMk id="10" creationId="{18BBF31F-A7DE-2E79-5C5F-DF77E6C51AAB}"/>
          </ac:spMkLst>
        </pc:spChg>
        <pc:spChg chg="mod">
          <ac:chgData name="Coert van Gemeren" userId="ee94f769-9ead-425e-bee1-f2c948ef7f16" providerId="ADAL" clId="{76085F48-4E26-4CE0-A8F8-B01B6926C94C}" dt="2025-05-19T20:44:38.420" v="4"/>
          <ac:spMkLst>
            <pc:docMk/>
            <pc:sldMk cId="3390589590" sldId="4668"/>
            <ac:spMk id="11" creationId="{E0A4C1AF-4FF9-16F2-0BC3-9934BFEE297A}"/>
          </ac:spMkLst>
        </pc:spChg>
        <pc:spChg chg="mod">
          <ac:chgData name="Coert van Gemeren" userId="ee94f769-9ead-425e-bee1-f2c948ef7f16" providerId="ADAL" clId="{76085F48-4E26-4CE0-A8F8-B01B6926C94C}" dt="2025-05-19T20:44:38.420" v="4"/>
          <ac:spMkLst>
            <pc:docMk/>
            <pc:sldMk cId="3390589590" sldId="4668"/>
            <ac:spMk id="12" creationId="{873EE431-D950-935C-BAD2-89C5C351F8A6}"/>
          </ac:spMkLst>
        </pc:spChg>
      </pc:sldChg>
      <pc:sldChg chg="modSp">
        <pc:chgData name="Coert van Gemeren" userId="ee94f769-9ead-425e-bee1-f2c948ef7f16" providerId="ADAL" clId="{76085F48-4E26-4CE0-A8F8-B01B6926C94C}" dt="2025-05-19T20:44:38.420" v="4"/>
        <pc:sldMkLst>
          <pc:docMk/>
          <pc:sldMk cId="2146589476" sldId="4669"/>
        </pc:sldMkLst>
        <pc:spChg chg="mod">
          <ac:chgData name="Coert van Gemeren" userId="ee94f769-9ead-425e-bee1-f2c948ef7f16" providerId="ADAL" clId="{76085F48-4E26-4CE0-A8F8-B01B6926C94C}" dt="2025-05-19T20:44:38.420" v="4"/>
          <ac:spMkLst>
            <pc:docMk/>
            <pc:sldMk cId="2146589476" sldId="4669"/>
            <ac:spMk id="10" creationId="{04276D9A-9AB9-955F-7B11-F9511ADA5C5F}"/>
          </ac:spMkLst>
        </pc:spChg>
        <pc:spChg chg="mod">
          <ac:chgData name="Coert van Gemeren" userId="ee94f769-9ead-425e-bee1-f2c948ef7f16" providerId="ADAL" clId="{76085F48-4E26-4CE0-A8F8-B01B6926C94C}" dt="2025-05-19T20:44:38.420" v="4"/>
          <ac:spMkLst>
            <pc:docMk/>
            <pc:sldMk cId="2146589476" sldId="4669"/>
            <ac:spMk id="11" creationId="{A22828DD-7AA9-6F60-7B18-C2B9E42399C9}"/>
          </ac:spMkLst>
        </pc:spChg>
        <pc:spChg chg="mod">
          <ac:chgData name="Coert van Gemeren" userId="ee94f769-9ead-425e-bee1-f2c948ef7f16" providerId="ADAL" clId="{76085F48-4E26-4CE0-A8F8-B01B6926C94C}" dt="2025-05-19T20:44:38.420" v="4"/>
          <ac:spMkLst>
            <pc:docMk/>
            <pc:sldMk cId="2146589476" sldId="4669"/>
            <ac:spMk id="12" creationId="{FFC7B973-7040-E7EF-531A-053B86A20723}"/>
          </ac:spMkLst>
        </pc:spChg>
      </pc:sldChg>
      <pc:sldChg chg="modSp">
        <pc:chgData name="Coert van Gemeren" userId="ee94f769-9ead-425e-bee1-f2c948ef7f16" providerId="ADAL" clId="{76085F48-4E26-4CE0-A8F8-B01B6926C94C}" dt="2025-05-19T20:44:38.420" v="4"/>
        <pc:sldMkLst>
          <pc:docMk/>
          <pc:sldMk cId="607511751" sldId="4670"/>
        </pc:sldMkLst>
        <pc:spChg chg="mod">
          <ac:chgData name="Coert van Gemeren" userId="ee94f769-9ead-425e-bee1-f2c948ef7f16" providerId="ADAL" clId="{76085F48-4E26-4CE0-A8F8-B01B6926C94C}" dt="2025-05-19T20:44:38.420" v="4"/>
          <ac:spMkLst>
            <pc:docMk/>
            <pc:sldMk cId="607511751" sldId="4670"/>
            <ac:spMk id="16" creationId="{7F798EAA-6E52-20E3-25A0-985886F03E77}"/>
          </ac:spMkLst>
        </pc:spChg>
        <pc:spChg chg="mod">
          <ac:chgData name="Coert van Gemeren" userId="ee94f769-9ead-425e-bee1-f2c948ef7f16" providerId="ADAL" clId="{76085F48-4E26-4CE0-A8F8-B01B6926C94C}" dt="2025-05-19T20:44:38.420" v="4"/>
          <ac:spMkLst>
            <pc:docMk/>
            <pc:sldMk cId="607511751" sldId="4670"/>
            <ac:spMk id="17" creationId="{7C60F311-5B3E-F499-48DE-555865194F1E}"/>
          </ac:spMkLst>
        </pc:spChg>
        <pc:spChg chg="mod">
          <ac:chgData name="Coert van Gemeren" userId="ee94f769-9ead-425e-bee1-f2c948ef7f16" providerId="ADAL" clId="{76085F48-4E26-4CE0-A8F8-B01B6926C94C}" dt="2025-05-19T20:44:38.420" v="4"/>
          <ac:spMkLst>
            <pc:docMk/>
            <pc:sldMk cId="607511751" sldId="4670"/>
            <ac:spMk id="18" creationId="{0BCD71B0-1B94-A366-EC95-9B6EEE365AA4}"/>
          </ac:spMkLst>
        </pc:spChg>
      </pc:sldChg>
      <pc:sldChg chg="addSp delSp modSp mod">
        <pc:chgData name="Coert van Gemeren" userId="ee94f769-9ead-425e-bee1-f2c948ef7f16" providerId="ADAL" clId="{76085F48-4E26-4CE0-A8F8-B01B6926C94C}" dt="2025-05-20T19:55:42.610" v="521" actId="1076"/>
        <pc:sldMkLst>
          <pc:docMk/>
          <pc:sldMk cId="4264936323" sldId="4671"/>
        </pc:sldMkLst>
        <pc:spChg chg="add mod">
          <ac:chgData name="Coert van Gemeren" userId="ee94f769-9ead-425e-bee1-f2c948ef7f16" providerId="ADAL" clId="{76085F48-4E26-4CE0-A8F8-B01B6926C94C}" dt="2025-05-20T19:55:42.610" v="521" actId="1076"/>
          <ac:spMkLst>
            <pc:docMk/>
            <pc:sldMk cId="4264936323" sldId="4671"/>
            <ac:spMk id="3" creationId="{88B37910-1142-6718-4D7F-A130D452F7AA}"/>
          </ac:spMkLst>
        </pc:spChg>
        <pc:spChg chg="del mod">
          <ac:chgData name="Coert van Gemeren" userId="ee94f769-9ead-425e-bee1-f2c948ef7f16" providerId="ADAL" clId="{76085F48-4E26-4CE0-A8F8-B01B6926C94C}" dt="2025-05-20T19:51:57.812" v="381" actId="478"/>
          <ac:spMkLst>
            <pc:docMk/>
            <pc:sldMk cId="4264936323" sldId="4671"/>
            <ac:spMk id="9" creationId="{BD71CD4C-3111-C268-A716-A6C4460502C2}"/>
          </ac:spMkLst>
        </pc:spChg>
        <pc:spChg chg="mod">
          <ac:chgData name="Coert van Gemeren" userId="ee94f769-9ead-425e-bee1-f2c948ef7f16" providerId="ADAL" clId="{76085F48-4E26-4CE0-A8F8-B01B6926C94C}" dt="2025-05-19T20:44:38.420" v="4"/>
          <ac:spMkLst>
            <pc:docMk/>
            <pc:sldMk cId="4264936323" sldId="4671"/>
            <ac:spMk id="11" creationId="{C3433756-D392-F69B-1FFA-BED2808F9EC3}"/>
          </ac:spMkLst>
        </pc:spChg>
        <pc:spChg chg="mod">
          <ac:chgData name="Coert van Gemeren" userId="ee94f769-9ead-425e-bee1-f2c948ef7f16" providerId="ADAL" clId="{76085F48-4E26-4CE0-A8F8-B01B6926C94C}" dt="2025-05-19T20:44:38.420" v="4"/>
          <ac:spMkLst>
            <pc:docMk/>
            <pc:sldMk cId="4264936323" sldId="4671"/>
            <ac:spMk id="12" creationId="{39FCCD9E-313C-E2BE-FCD6-900B2C5D364C}"/>
          </ac:spMkLst>
        </pc:spChg>
        <pc:spChg chg="mod">
          <ac:chgData name="Coert van Gemeren" userId="ee94f769-9ead-425e-bee1-f2c948ef7f16" providerId="ADAL" clId="{76085F48-4E26-4CE0-A8F8-B01B6926C94C}" dt="2025-05-19T20:44:38.420" v="4"/>
          <ac:spMkLst>
            <pc:docMk/>
            <pc:sldMk cId="4264936323" sldId="4671"/>
            <ac:spMk id="13" creationId="{C93828B6-4871-A121-9F64-1579D1D2BFA9}"/>
          </ac:spMkLst>
        </pc:spChg>
      </pc:sldChg>
      <pc:sldChg chg="modSp">
        <pc:chgData name="Coert van Gemeren" userId="ee94f769-9ead-425e-bee1-f2c948ef7f16" providerId="ADAL" clId="{76085F48-4E26-4CE0-A8F8-B01B6926C94C}" dt="2025-05-19T20:44:38.420" v="4"/>
        <pc:sldMkLst>
          <pc:docMk/>
          <pc:sldMk cId="1460904649" sldId="4672"/>
        </pc:sldMkLst>
        <pc:spChg chg="mod">
          <ac:chgData name="Coert van Gemeren" userId="ee94f769-9ead-425e-bee1-f2c948ef7f16" providerId="ADAL" clId="{76085F48-4E26-4CE0-A8F8-B01B6926C94C}" dt="2025-05-19T20:44:38.420" v="4"/>
          <ac:spMkLst>
            <pc:docMk/>
            <pc:sldMk cId="1460904649" sldId="4672"/>
            <ac:spMk id="2" creationId="{FA8CDC11-918F-0DC0-D35E-61BA6EFC97D9}"/>
          </ac:spMkLst>
        </pc:spChg>
        <pc:spChg chg="mod">
          <ac:chgData name="Coert van Gemeren" userId="ee94f769-9ead-425e-bee1-f2c948ef7f16" providerId="ADAL" clId="{76085F48-4E26-4CE0-A8F8-B01B6926C94C}" dt="2025-05-19T20:44:38.420" v="4"/>
          <ac:spMkLst>
            <pc:docMk/>
            <pc:sldMk cId="1460904649" sldId="4672"/>
            <ac:spMk id="6" creationId="{B48C9932-78B3-D1AA-74D3-C1EC19DF5E7D}"/>
          </ac:spMkLst>
        </pc:spChg>
      </pc:sldChg>
      <pc:sldChg chg="modSp">
        <pc:chgData name="Coert van Gemeren" userId="ee94f769-9ead-425e-bee1-f2c948ef7f16" providerId="ADAL" clId="{76085F48-4E26-4CE0-A8F8-B01B6926C94C}" dt="2025-05-19T20:44:38.420" v="4"/>
        <pc:sldMkLst>
          <pc:docMk/>
          <pc:sldMk cId="3135743875" sldId="4673"/>
        </pc:sldMkLst>
        <pc:spChg chg="mod">
          <ac:chgData name="Coert van Gemeren" userId="ee94f769-9ead-425e-bee1-f2c948ef7f16" providerId="ADAL" clId="{76085F48-4E26-4CE0-A8F8-B01B6926C94C}" dt="2025-05-19T20:44:38.420" v="4"/>
          <ac:spMkLst>
            <pc:docMk/>
            <pc:sldMk cId="3135743875" sldId="4673"/>
            <ac:spMk id="2" creationId="{7DC70448-872B-EF19-CA72-8777E63D4F91}"/>
          </ac:spMkLst>
        </pc:spChg>
        <pc:spChg chg="mod">
          <ac:chgData name="Coert van Gemeren" userId="ee94f769-9ead-425e-bee1-f2c948ef7f16" providerId="ADAL" clId="{76085F48-4E26-4CE0-A8F8-B01B6926C94C}" dt="2025-05-19T20:44:38.420" v="4"/>
          <ac:spMkLst>
            <pc:docMk/>
            <pc:sldMk cId="3135743875" sldId="4673"/>
            <ac:spMk id="4" creationId="{FF9ADA70-4E30-252A-CB3D-F58B28508489}"/>
          </ac:spMkLst>
        </pc:spChg>
        <pc:spChg chg="mod">
          <ac:chgData name="Coert van Gemeren" userId="ee94f769-9ead-425e-bee1-f2c948ef7f16" providerId="ADAL" clId="{76085F48-4E26-4CE0-A8F8-B01B6926C94C}" dt="2025-05-19T20:44:38.420" v="4"/>
          <ac:spMkLst>
            <pc:docMk/>
            <pc:sldMk cId="3135743875" sldId="4673"/>
            <ac:spMk id="7" creationId="{D5C3EF84-2600-9D48-8941-18B34EC20F12}"/>
          </ac:spMkLst>
        </pc:spChg>
      </pc:sldChg>
      <pc:sldChg chg="modSp">
        <pc:chgData name="Coert van Gemeren" userId="ee94f769-9ead-425e-bee1-f2c948ef7f16" providerId="ADAL" clId="{76085F48-4E26-4CE0-A8F8-B01B6926C94C}" dt="2025-05-19T20:44:38.420" v="4"/>
        <pc:sldMkLst>
          <pc:docMk/>
          <pc:sldMk cId="2395413525" sldId="4674"/>
        </pc:sldMkLst>
        <pc:spChg chg="mod">
          <ac:chgData name="Coert van Gemeren" userId="ee94f769-9ead-425e-bee1-f2c948ef7f16" providerId="ADAL" clId="{76085F48-4E26-4CE0-A8F8-B01B6926C94C}" dt="2025-05-19T20:44:38.420" v="4"/>
          <ac:spMkLst>
            <pc:docMk/>
            <pc:sldMk cId="2395413525" sldId="4674"/>
            <ac:spMk id="2" creationId="{4B6231B6-D0F2-C7E9-0520-C27810A03C46}"/>
          </ac:spMkLst>
        </pc:spChg>
        <pc:spChg chg="mod">
          <ac:chgData name="Coert van Gemeren" userId="ee94f769-9ead-425e-bee1-f2c948ef7f16" providerId="ADAL" clId="{76085F48-4E26-4CE0-A8F8-B01B6926C94C}" dt="2025-05-19T20:44:38.420" v="4"/>
          <ac:spMkLst>
            <pc:docMk/>
            <pc:sldMk cId="2395413525" sldId="4674"/>
            <ac:spMk id="4" creationId="{307CA39B-DEA1-D6D9-BD06-9D18EEAE6060}"/>
          </ac:spMkLst>
        </pc:spChg>
        <pc:spChg chg="mod">
          <ac:chgData name="Coert van Gemeren" userId="ee94f769-9ead-425e-bee1-f2c948ef7f16" providerId="ADAL" clId="{76085F48-4E26-4CE0-A8F8-B01B6926C94C}" dt="2025-05-19T20:44:38.420" v="4"/>
          <ac:spMkLst>
            <pc:docMk/>
            <pc:sldMk cId="2395413525" sldId="4674"/>
            <ac:spMk id="7" creationId="{5ED90CDD-3FA7-2B23-CFE8-49C1667FEF54}"/>
          </ac:spMkLst>
        </pc:spChg>
      </pc:sldChg>
      <pc:sldChg chg="modSp">
        <pc:chgData name="Coert van Gemeren" userId="ee94f769-9ead-425e-bee1-f2c948ef7f16" providerId="ADAL" clId="{76085F48-4E26-4CE0-A8F8-B01B6926C94C}" dt="2025-05-19T20:44:38.420" v="4"/>
        <pc:sldMkLst>
          <pc:docMk/>
          <pc:sldMk cId="1465786538" sldId="4675"/>
        </pc:sldMkLst>
        <pc:spChg chg="mod">
          <ac:chgData name="Coert van Gemeren" userId="ee94f769-9ead-425e-bee1-f2c948ef7f16" providerId="ADAL" clId="{76085F48-4E26-4CE0-A8F8-B01B6926C94C}" dt="2025-05-19T20:44:38.420" v="4"/>
          <ac:spMkLst>
            <pc:docMk/>
            <pc:sldMk cId="1465786538" sldId="4675"/>
            <ac:spMk id="7" creationId="{DB5D8220-F713-C185-495B-EFF74896A486}"/>
          </ac:spMkLst>
        </pc:spChg>
      </pc:sldChg>
      <pc:sldChg chg="modSp">
        <pc:chgData name="Coert van Gemeren" userId="ee94f769-9ead-425e-bee1-f2c948ef7f16" providerId="ADAL" clId="{76085F48-4E26-4CE0-A8F8-B01B6926C94C}" dt="2025-05-19T20:44:38.420" v="4"/>
        <pc:sldMkLst>
          <pc:docMk/>
          <pc:sldMk cId="1473331427" sldId="4676"/>
        </pc:sldMkLst>
        <pc:spChg chg="mod">
          <ac:chgData name="Coert van Gemeren" userId="ee94f769-9ead-425e-bee1-f2c948ef7f16" providerId="ADAL" clId="{76085F48-4E26-4CE0-A8F8-B01B6926C94C}" dt="2025-05-19T20:44:38.420" v="4"/>
          <ac:spMkLst>
            <pc:docMk/>
            <pc:sldMk cId="1473331427" sldId="4676"/>
            <ac:spMk id="9" creationId="{C2A8DF3E-88B5-7202-C340-7387E1C4BD8E}"/>
          </ac:spMkLst>
        </pc:spChg>
        <pc:spChg chg="mod">
          <ac:chgData name="Coert van Gemeren" userId="ee94f769-9ead-425e-bee1-f2c948ef7f16" providerId="ADAL" clId="{76085F48-4E26-4CE0-A8F8-B01B6926C94C}" dt="2025-05-19T20:44:38.420" v="4"/>
          <ac:spMkLst>
            <pc:docMk/>
            <pc:sldMk cId="1473331427" sldId="4676"/>
            <ac:spMk id="10" creationId="{001A8C0D-97E7-123F-C05B-6A2E30D5EF9F}"/>
          </ac:spMkLst>
        </pc:spChg>
        <pc:spChg chg="mod">
          <ac:chgData name="Coert van Gemeren" userId="ee94f769-9ead-425e-bee1-f2c948ef7f16" providerId="ADAL" clId="{76085F48-4E26-4CE0-A8F8-B01B6926C94C}" dt="2025-05-19T20:44:38.420" v="4"/>
          <ac:spMkLst>
            <pc:docMk/>
            <pc:sldMk cId="1473331427" sldId="4676"/>
            <ac:spMk id="11" creationId="{41FA04E3-D582-CD27-847E-A063A1C63152}"/>
          </ac:spMkLst>
        </pc:spChg>
      </pc:sldChg>
      <pc:sldChg chg="modSp">
        <pc:chgData name="Coert van Gemeren" userId="ee94f769-9ead-425e-bee1-f2c948ef7f16" providerId="ADAL" clId="{76085F48-4E26-4CE0-A8F8-B01B6926C94C}" dt="2025-05-19T20:44:38.420" v="4"/>
        <pc:sldMkLst>
          <pc:docMk/>
          <pc:sldMk cId="1208683510" sldId="4677"/>
        </pc:sldMkLst>
        <pc:spChg chg="mod">
          <ac:chgData name="Coert van Gemeren" userId="ee94f769-9ead-425e-bee1-f2c948ef7f16" providerId="ADAL" clId="{76085F48-4E26-4CE0-A8F8-B01B6926C94C}" dt="2025-05-19T20:44:38.420" v="4"/>
          <ac:spMkLst>
            <pc:docMk/>
            <pc:sldMk cId="1208683510" sldId="4677"/>
            <ac:spMk id="10" creationId="{EFDEA44C-40C2-1EC6-6A7B-97F3CCCEB279}"/>
          </ac:spMkLst>
        </pc:spChg>
        <pc:spChg chg="mod">
          <ac:chgData name="Coert van Gemeren" userId="ee94f769-9ead-425e-bee1-f2c948ef7f16" providerId="ADAL" clId="{76085F48-4E26-4CE0-A8F8-B01B6926C94C}" dt="2025-05-19T20:44:38.420" v="4"/>
          <ac:spMkLst>
            <pc:docMk/>
            <pc:sldMk cId="1208683510" sldId="4677"/>
            <ac:spMk id="11" creationId="{BD470230-B489-EF50-B0C6-6C2528F9E191}"/>
          </ac:spMkLst>
        </pc:spChg>
        <pc:spChg chg="mod">
          <ac:chgData name="Coert van Gemeren" userId="ee94f769-9ead-425e-bee1-f2c948ef7f16" providerId="ADAL" clId="{76085F48-4E26-4CE0-A8F8-B01B6926C94C}" dt="2025-05-19T20:44:38.420" v="4"/>
          <ac:spMkLst>
            <pc:docMk/>
            <pc:sldMk cId="1208683510" sldId="4677"/>
            <ac:spMk id="12" creationId="{1D733CB0-0B80-3A14-86EA-E58F7B845552}"/>
          </ac:spMkLst>
        </pc:spChg>
      </pc:sldChg>
      <pc:sldChg chg="delSp modSp mod">
        <pc:chgData name="Coert van Gemeren" userId="ee94f769-9ead-425e-bee1-f2c948ef7f16" providerId="ADAL" clId="{76085F48-4E26-4CE0-A8F8-B01B6926C94C}" dt="2025-05-19T20:52:05.724" v="32" actId="478"/>
        <pc:sldMkLst>
          <pc:docMk/>
          <pc:sldMk cId="2789539296" sldId="4678"/>
        </pc:sldMkLst>
        <pc:spChg chg="mod">
          <ac:chgData name="Coert van Gemeren" userId="ee94f769-9ead-425e-bee1-f2c948ef7f16" providerId="ADAL" clId="{76085F48-4E26-4CE0-A8F8-B01B6926C94C}" dt="2025-05-19T20:44:38.420" v="4"/>
          <ac:spMkLst>
            <pc:docMk/>
            <pc:sldMk cId="2789539296" sldId="4678"/>
            <ac:spMk id="7" creationId="{927700A6-E2C7-C13E-F398-4E1ADA672381}"/>
          </ac:spMkLst>
        </pc:spChg>
        <pc:picChg chg="mod">
          <ac:chgData name="Coert van Gemeren" userId="ee94f769-9ead-425e-bee1-f2c948ef7f16" providerId="ADAL" clId="{76085F48-4E26-4CE0-A8F8-B01B6926C94C}" dt="2025-05-19T20:51:53.051" v="31" actId="1076"/>
          <ac:picMkLst>
            <pc:docMk/>
            <pc:sldMk cId="2789539296" sldId="4678"/>
            <ac:picMk id="38914" creationId="{0A1E9F48-3583-D7C9-4C3A-3EBC7E7B91D7}"/>
          </ac:picMkLst>
        </pc:picChg>
      </pc:sldChg>
      <pc:sldChg chg="modSp">
        <pc:chgData name="Coert van Gemeren" userId="ee94f769-9ead-425e-bee1-f2c948ef7f16" providerId="ADAL" clId="{76085F48-4E26-4CE0-A8F8-B01B6926C94C}" dt="2025-05-19T20:44:38.420" v="4"/>
        <pc:sldMkLst>
          <pc:docMk/>
          <pc:sldMk cId="4080042813" sldId="4679"/>
        </pc:sldMkLst>
        <pc:spChg chg="mod">
          <ac:chgData name="Coert van Gemeren" userId="ee94f769-9ead-425e-bee1-f2c948ef7f16" providerId="ADAL" clId="{76085F48-4E26-4CE0-A8F8-B01B6926C94C}" dt="2025-05-19T20:44:38.420" v="4"/>
          <ac:spMkLst>
            <pc:docMk/>
            <pc:sldMk cId="4080042813" sldId="4679"/>
            <ac:spMk id="7" creationId="{C2199078-F20A-0186-1064-811A4B10AB29}"/>
          </ac:spMkLst>
        </pc:spChg>
      </pc:sldChg>
      <pc:sldChg chg="modSp">
        <pc:chgData name="Coert van Gemeren" userId="ee94f769-9ead-425e-bee1-f2c948ef7f16" providerId="ADAL" clId="{76085F48-4E26-4CE0-A8F8-B01B6926C94C}" dt="2025-05-19T20:44:38.420" v="4"/>
        <pc:sldMkLst>
          <pc:docMk/>
          <pc:sldMk cId="4286108747" sldId="4680"/>
        </pc:sldMkLst>
        <pc:spChg chg="mod">
          <ac:chgData name="Coert van Gemeren" userId="ee94f769-9ead-425e-bee1-f2c948ef7f16" providerId="ADAL" clId="{76085F48-4E26-4CE0-A8F8-B01B6926C94C}" dt="2025-05-19T20:44:38.420" v="4"/>
          <ac:spMkLst>
            <pc:docMk/>
            <pc:sldMk cId="4286108747" sldId="4680"/>
            <ac:spMk id="2" creationId="{9F77317D-76CB-643A-7BD4-53A6960DE3A6}"/>
          </ac:spMkLst>
        </pc:spChg>
        <pc:spChg chg="mod">
          <ac:chgData name="Coert van Gemeren" userId="ee94f769-9ead-425e-bee1-f2c948ef7f16" providerId="ADAL" clId="{76085F48-4E26-4CE0-A8F8-B01B6926C94C}" dt="2025-05-19T20:44:38.420" v="4"/>
          <ac:spMkLst>
            <pc:docMk/>
            <pc:sldMk cId="4286108747" sldId="4680"/>
            <ac:spMk id="3" creationId="{C46795A0-F820-FFF6-72A9-EAD0E0286D9A}"/>
          </ac:spMkLst>
        </pc:spChg>
        <pc:spChg chg="mod">
          <ac:chgData name="Coert van Gemeren" userId="ee94f769-9ead-425e-bee1-f2c948ef7f16" providerId="ADAL" clId="{76085F48-4E26-4CE0-A8F8-B01B6926C94C}" dt="2025-05-19T20:44:38.420" v="4"/>
          <ac:spMkLst>
            <pc:docMk/>
            <pc:sldMk cId="4286108747" sldId="4680"/>
            <ac:spMk id="5" creationId="{FC711979-2D05-2BA4-EED3-314C74D604AA}"/>
          </ac:spMkLst>
        </pc:spChg>
      </pc:sldChg>
      <pc:sldChg chg="modSp">
        <pc:chgData name="Coert van Gemeren" userId="ee94f769-9ead-425e-bee1-f2c948ef7f16" providerId="ADAL" clId="{76085F48-4E26-4CE0-A8F8-B01B6926C94C}" dt="2025-05-19T20:44:38.420" v="4"/>
        <pc:sldMkLst>
          <pc:docMk/>
          <pc:sldMk cId="1215350317" sldId="4683"/>
        </pc:sldMkLst>
        <pc:spChg chg="mod">
          <ac:chgData name="Coert van Gemeren" userId="ee94f769-9ead-425e-bee1-f2c948ef7f16" providerId="ADAL" clId="{76085F48-4E26-4CE0-A8F8-B01B6926C94C}" dt="2025-05-19T20:44:38.420" v="4"/>
          <ac:spMkLst>
            <pc:docMk/>
            <pc:sldMk cId="1215350317" sldId="4683"/>
            <ac:spMk id="7" creationId="{B869446A-896C-6A5E-B721-9E9590F88533}"/>
          </ac:spMkLst>
        </pc:spChg>
        <pc:spChg chg="mod">
          <ac:chgData name="Coert van Gemeren" userId="ee94f769-9ead-425e-bee1-f2c948ef7f16" providerId="ADAL" clId="{76085F48-4E26-4CE0-A8F8-B01B6926C94C}" dt="2025-05-19T20:44:38.420" v="4"/>
          <ac:spMkLst>
            <pc:docMk/>
            <pc:sldMk cId="1215350317" sldId="4683"/>
            <ac:spMk id="8" creationId="{0E5AE3F5-5C44-A51F-AFFF-A57D1D62AE0E}"/>
          </ac:spMkLst>
        </pc:spChg>
        <pc:spChg chg="mod">
          <ac:chgData name="Coert van Gemeren" userId="ee94f769-9ead-425e-bee1-f2c948ef7f16" providerId="ADAL" clId="{76085F48-4E26-4CE0-A8F8-B01B6926C94C}" dt="2025-05-19T20:44:38.420" v="4"/>
          <ac:spMkLst>
            <pc:docMk/>
            <pc:sldMk cId="1215350317" sldId="4683"/>
            <ac:spMk id="9" creationId="{3B7628E9-72B2-4F21-1A04-1DDAF5ECC637}"/>
          </ac:spMkLst>
        </pc:spChg>
      </pc:sldChg>
      <pc:sldChg chg="modSp mod">
        <pc:chgData name="Coert van Gemeren" userId="ee94f769-9ead-425e-bee1-f2c948ef7f16" providerId="ADAL" clId="{76085F48-4E26-4CE0-A8F8-B01B6926C94C}" dt="2025-05-20T19:28:48.884" v="256" actId="20577"/>
        <pc:sldMkLst>
          <pc:docMk/>
          <pc:sldMk cId="1026955207" sldId="4769"/>
        </pc:sldMkLst>
        <pc:spChg chg="mod">
          <ac:chgData name="Coert van Gemeren" userId="ee94f769-9ead-425e-bee1-f2c948ef7f16" providerId="ADAL" clId="{76085F48-4E26-4CE0-A8F8-B01B6926C94C}" dt="2025-05-20T19:28:48.884" v="256" actId="20577"/>
          <ac:spMkLst>
            <pc:docMk/>
            <pc:sldMk cId="1026955207" sldId="4769"/>
            <ac:spMk id="15" creationId="{D9F38261-C160-CA5B-58B0-52D6D6D0A33E}"/>
          </ac:spMkLst>
        </pc:spChg>
      </pc:sldChg>
      <pc:sldChg chg="modSp mod">
        <pc:chgData name="Coert van Gemeren" userId="ee94f769-9ead-425e-bee1-f2c948ef7f16" providerId="ADAL" clId="{76085F48-4E26-4CE0-A8F8-B01B6926C94C}" dt="2025-05-20T19:24:47.531" v="127" actId="20577"/>
        <pc:sldMkLst>
          <pc:docMk/>
          <pc:sldMk cId="975744503" sldId="4770"/>
        </pc:sldMkLst>
        <pc:spChg chg="mod">
          <ac:chgData name="Coert van Gemeren" userId="ee94f769-9ead-425e-bee1-f2c948ef7f16" providerId="ADAL" clId="{76085F48-4E26-4CE0-A8F8-B01B6926C94C}" dt="2025-05-20T19:24:47.531" v="127" actId="20577"/>
          <ac:spMkLst>
            <pc:docMk/>
            <pc:sldMk cId="975744503" sldId="4770"/>
            <ac:spMk id="15" creationId="{22403921-16DC-3ADA-B35B-9D16294C9E79}"/>
          </ac:spMkLst>
        </pc:spChg>
      </pc:sldChg>
      <pc:sldChg chg="modSp">
        <pc:chgData name="Coert van Gemeren" userId="ee94f769-9ead-425e-bee1-f2c948ef7f16" providerId="ADAL" clId="{76085F48-4E26-4CE0-A8F8-B01B6926C94C}" dt="2025-05-19T20:44:38.420" v="4"/>
        <pc:sldMkLst>
          <pc:docMk/>
          <pc:sldMk cId="3403515877" sldId="4771"/>
        </pc:sldMkLst>
        <pc:spChg chg="mod">
          <ac:chgData name="Coert van Gemeren" userId="ee94f769-9ead-425e-bee1-f2c948ef7f16" providerId="ADAL" clId="{76085F48-4E26-4CE0-A8F8-B01B6926C94C}" dt="2025-05-19T20:44:38.420" v="4"/>
          <ac:spMkLst>
            <pc:docMk/>
            <pc:sldMk cId="3403515877" sldId="4771"/>
            <ac:spMk id="4" creationId="{4A94F5E4-0B37-D057-078C-268E07C7EBC5}"/>
          </ac:spMkLst>
        </pc:spChg>
        <pc:spChg chg="mod">
          <ac:chgData name="Coert van Gemeren" userId="ee94f769-9ead-425e-bee1-f2c948ef7f16" providerId="ADAL" clId="{76085F48-4E26-4CE0-A8F8-B01B6926C94C}" dt="2025-05-19T20:44:38.420" v="4"/>
          <ac:spMkLst>
            <pc:docMk/>
            <pc:sldMk cId="3403515877" sldId="4771"/>
            <ac:spMk id="7" creationId="{9801F004-F17D-BDBD-3EFE-B8547283C8E9}"/>
          </ac:spMkLst>
        </pc:spChg>
        <pc:spChg chg="mod">
          <ac:chgData name="Coert van Gemeren" userId="ee94f769-9ead-425e-bee1-f2c948ef7f16" providerId="ADAL" clId="{76085F48-4E26-4CE0-A8F8-B01B6926C94C}" dt="2025-05-19T20:44:38.420" v="4"/>
          <ac:spMkLst>
            <pc:docMk/>
            <pc:sldMk cId="3403515877" sldId="4771"/>
            <ac:spMk id="10" creationId="{54219D5B-6EA7-C2D4-758B-7471933B7B74}"/>
          </ac:spMkLst>
        </pc:spChg>
      </pc:sldChg>
      <pc:sldChg chg="addSp delSp modSp add mod ord modAnim">
        <pc:chgData name="Coert van Gemeren" userId="ee94f769-9ead-425e-bee1-f2c948ef7f16" providerId="ADAL" clId="{76085F48-4E26-4CE0-A8F8-B01B6926C94C}" dt="2025-05-21T11:50:08.959" v="765" actId="21"/>
        <pc:sldMkLst>
          <pc:docMk/>
          <pc:sldMk cId="726696375" sldId="4772"/>
        </pc:sldMkLst>
        <pc:spChg chg="mod">
          <ac:chgData name="Coert van Gemeren" userId="ee94f769-9ead-425e-bee1-f2c948ef7f16" providerId="ADAL" clId="{76085F48-4E26-4CE0-A8F8-B01B6926C94C}" dt="2025-05-21T10:40:30.321" v="587" actId="6549"/>
          <ac:spMkLst>
            <pc:docMk/>
            <pc:sldMk cId="726696375" sldId="4772"/>
            <ac:spMk id="2" creationId="{76528A1E-607B-FD69-78A3-BEE6A10120DE}"/>
          </ac:spMkLst>
        </pc:spChg>
        <pc:spChg chg="add mod">
          <ac:chgData name="Coert van Gemeren" userId="ee94f769-9ead-425e-bee1-f2c948ef7f16" providerId="ADAL" clId="{76085F48-4E26-4CE0-A8F8-B01B6926C94C}" dt="2025-05-21T10:40:06.906" v="581" actId="164"/>
          <ac:spMkLst>
            <pc:docMk/>
            <pc:sldMk cId="726696375" sldId="4772"/>
            <ac:spMk id="4" creationId="{04DD9AA7-7A64-CD26-16F5-AA9FE6FCA0E6}"/>
          </ac:spMkLst>
        </pc:spChg>
        <pc:spChg chg="add mod">
          <ac:chgData name="Coert van Gemeren" userId="ee94f769-9ead-425e-bee1-f2c948ef7f16" providerId="ADAL" clId="{76085F48-4E26-4CE0-A8F8-B01B6926C94C}" dt="2025-05-21T10:40:06.906" v="581" actId="164"/>
          <ac:spMkLst>
            <pc:docMk/>
            <pc:sldMk cId="726696375" sldId="4772"/>
            <ac:spMk id="5" creationId="{61F1EE5F-311E-30F3-D573-A95C7F0C756D}"/>
          </ac:spMkLst>
        </pc:spChg>
        <pc:spChg chg="add mod">
          <ac:chgData name="Coert van Gemeren" userId="ee94f769-9ead-425e-bee1-f2c948ef7f16" providerId="ADAL" clId="{76085F48-4E26-4CE0-A8F8-B01B6926C94C}" dt="2025-05-21T10:40:06.906" v="581" actId="164"/>
          <ac:spMkLst>
            <pc:docMk/>
            <pc:sldMk cId="726696375" sldId="4772"/>
            <ac:spMk id="6" creationId="{B92B8DFB-0A1E-B2B9-A63C-521B1DAC85B1}"/>
          </ac:spMkLst>
        </pc:spChg>
        <pc:spChg chg="del">
          <ac:chgData name="Coert van Gemeren" userId="ee94f769-9ead-425e-bee1-f2c948ef7f16" providerId="ADAL" clId="{76085F48-4E26-4CE0-A8F8-B01B6926C94C}" dt="2025-05-21T10:40:35.713" v="588" actId="478"/>
          <ac:spMkLst>
            <pc:docMk/>
            <pc:sldMk cId="726696375" sldId="4772"/>
            <ac:spMk id="7" creationId="{CB1C8AEF-A7F6-C501-778C-4F959ACE409B}"/>
          </ac:spMkLst>
        </pc:spChg>
        <pc:spChg chg="del">
          <ac:chgData name="Coert van Gemeren" userId="ee94f769-9ead-425e-bee1-f2c948ef7f16" providerId="ADAL" clId="{76085F48-4E26-4CE0-A8F8-B01B6926C94C}" dt="2025-05-21T10:38:51.686" v="551" actId="478"/>
          <ac:spMkLst>
            <pc:docMk/>
            <pc:sldMk cId="726696375" sldId="4772"/>
            <ac:spMk id="8" creationId="{DBEBAA5B-ED9A-6131-95D8-A607DE45C578}"/>
          </ac:spMkLst>
        </pc:spChg>
        <pc:spChg chg="add mod">
          <ac:chgData name="Coert van Gemeren" userId="ee94f769-9ead-425e-bee1-f2c948ef7f16" providerId="ADAL" clId="{76085F48-4E26-4CE0-A8F8-B01B6926C94C}" dt="2025-05-21T10:40:06.906" v="581" actId="164"/>
          <ac:spMkLst>
            <pc:docMk/>
            <pc:sldMk cId="726696375" sldId="4772"/>
            <ac:spMk id="11" creationId="{0D0A7A79-B642-804E-A6A1-0234EE421CC9}"/>
          </ac:spMkLst>
        </pc:spChg>
        <pc:grpChg chg="add mod">
          <ac:chgData name="Coert van Gemeren" userId="ee94f769-9ead-425e-bee1-f2c948ef7f16" providerId="ADAL" clId="{76085F48-4E26-4CE0-A8F8-B01B6926C94C}" dt="2025-05-21T10:40:06.906" v="581" actId="164"/>
          <ac:grpSpMkLst>
            <pc:docMk/>
            <pc:sldMk cId="726696375" sldId="4772"/>
            <ac:grpSpMk id="12" creationId="{C4606738-626F-DEC4-7A34-61BB6CBE9752}"/>
          </ac:grpSpMkLst>
        </pc:grpChg>
        <pc:picChg chg="add del mod">
          <ac:chgData name="Coert van Gemeren" userId="ee94f769-9ead-425e-bee1-f2c948ef7f16" providerId="ADAL" clId="{76085F48-4E26-4CE0-A8F8-B01B6926C94C}" dt="2025-05-21T11:50:08.959" v="765" actId="21"/>
          <ac:picMkLst>
            <pc:docMk/>
            <pc:sldMk cId="726696375" sldId="4772"/>
            <ac:picMk id="14" creationId="{7AA304AF-37B4-750B-F62A-2F381E15C4E8}"/>
          </ac:picMkLst>
        </pc:picChg>
        <pc:picChg chg="mod">
          <ac:chgData name="Coert van Gemeren" userId="ee94f769-9ead-425e-bee1-f2c948ef7f16" providerId="ADAL" clId="{76085F48-4E26-4CE0-A8F8-B01B6926C94C}" dt="2025-05-21T10:38:56.976" v="555" actId="1076"/>
          <ac:picMkLst>
            <pc:docMk/>
            <pc:sldMk cId="726696375" sldId="4772"/>
            <ac:picMk id="2050" creationId="{15D5A2F3-A154-CF37-AA2E-2253EDBD9B08}"/>
          </ac:picMkLst>
        </pc:picChg>
        <pc:picChg chg="del">
          <ac:chgData name="Coert van Gemeren" userId="ee94f769-9ead-425e-bee1-f2c948ef7f16" providerId="ADAL" clId="{76085F48-4E26-4CE0-A8F8-B01B6926C94C}" dt="2025-05-21T10:38:52.513" v="552" actId="478"/>
          <ac:picMkLst>
            <pc:docMk/>
            <pc:sldMk cId="726696375" sldId="4772"/>
            <ac:picMk id="2052" creationId="{418F4B18-81AE-419C-4752-64A603A2B425}"/>
          </ac:picMkLst>
        </pc:picChg>
        <pc:picChg chg="del">
          <ac:chgData name="Coert van Gemeren" userId="ee94f769-9ead-425e-bee1-f2c948ef7f16" providerId="ADAL" clId="{76085F48-4E26-4CE0-A8F8-B01B6926C94C}" dt="2025-05-21T10:38:53.195" v="553" actId="478"/>
          <ac:picMkLst>
            <pc:docMk/>
            <pc:sldMk cId="726696375" sldId="4772"/>
            <ac:picMk id="2056" creationId="{04D0E332-9D31-21AA-0727-74AD21CCC579}"/>
          </ac:picMkLst>
        </pc:picChg>
      </pc:sldChg>
      <pc:sldChg chg="addSp delSp modSp add mod ord delAnim modAnim">
        <pc:chgData name="Coert van Gemeren" userId="ee94f769-9ead-425e-bee1-f2c948ef7f16" providerId="ADAL" clId="{76085F48-4E26-4CE0-A8F8-B01B6926C94C}" dt="2025-05-21T11:54:52.639" v="818"/>
        <pc:sldMkLst>
          <pc:docMk/>
          <pc:sldMk cId="2290238725" sldId="4773"/>
        </pc:sldMkLst>
        <pc:spChg chg="mod">
          <ac:chgData name="Coert van Gemeren" userId="ee94f769-9ead-425e-bee1-f2c948ef7f16" providerId="ADAL" clId="{76085F48-4E26-4CE0-A8F8-B01B6926C94C}" dt="2025-05-21T10:42:54.319" v="641" actId="113"/>
          <ac:spMkLst>
            <pc:docMk/>
            <pc:sldMk cId="2290238725" sldId="4773"/>
            <ac:spMk id="2" creationId="{20C124C2-7DDB-1200-010E-1CD7A25BC639}"/>
          </ac:spMkLst>
        </pc:spChg>
        <pc:spChg chg="add mod">
          <ac:chgData name="Coert van Gemeren" userId="ee94f769-9ead-425e-bee1-f2c948ef7f16" providerId="ADAL" clId="{76085F48-4E26-4CE0-A8F8-B01B6926C94C}" dt="2025-05-21T11:21:00.331" v="745" actId="1076"/>
          <ac:spMkLst>
            <pc:docMk/>
            <pc:sldMk cId="2290238725" sldId="4773"/>
            <ac:spMk id="8" creationId="{8E880A62-58BE-AFB8-96A5-6ECD281E2880}"/>
          </ac:spMkLst>
        </pc:spChg>
        <pc:spChg chg="add mod">
          <ac:chgData name="Coert van Gemeren" userId="ee94f769-9ead-425e-bee1-f2c948ef7f16" providerId="ADAL" clId="{76085F48-4E26-4CE0-A8F8-B01B6926C94C}" dt="2025-05-21T10:42:25.736" v="624" actId="1076"/>
          <ac:spMkLst>
            <pc:docMk/>
            <pc:sldMk cId="2290238725" sldId="4773"/>
            <ac:spMk id="13" creationId="{DC747089-219B-1A3A-0B14-E78D72FA4A78}"/>
          </ac:spMkLst>
        </pc:spChg>
        <pc:spChg chg="add mod">
          <ac:chgData name="Coert van Gemeren" userId="ee94f769-9ead-425e-bee1-f2c948ef7f16" providerId="ADAL" clId="{76085F48-4E26-4CE0-A8F8-B01B6926C94C}" dt="2025-05-21T11:54:48.273" v="817" actId="164"/>
          <ac:spMkLst>
            <pc:docMk/>
            <pc:sldMk cId="2290238725" sldId="4773"/>
            <ac:spMk id="18" creationId="{D926F670-E504-8976-0063-D180C9043ED0}"/>
          </ac:spMkLst>
        </pc:spChg>
        <pc:grpChg chg="del">
          <ac:chgData name="Coert van Gemeren" userId="ee94f769-9ead-425e-bee1-f2c948ef7f16" providerId="ADAL" clId="{76085F48-4E26-4CE0-A8F8-B01B6926C94C}" dt="2025-05-21T10:41:28.785" v="601" actId="478"/>
          <ac:grpSpMkLst>
            <pc:docMk/>
            <pc:sldMk cId="2290238725" sldId="4773"/>
            <ac:grpSpMk id="12" creationId="{54C5D4B1-0A93-FF50-3D25-F3BD7EA4E521}"/>
          </ac:grpSpMkLst>
        </pc:grpChg>
        <pc:grpChg chg="add mod">
          <ac:chgData name="Coert van Gemeren" userId="ee94f769-9ead-425e-bee1-f2c948ef7f16" providerId="ADAL" clId="{76085F48-4E26-4CE0-A8F8-B01B6926C94C}" dt="2025-05-21T11:54:48.273" v="817" actId="164"/>
          <ac:grpSpMkLst>
            <pc:docMk/>
            <pc:sldMk cId="2290238725" sldId="4773"/>
            <ac:grpSpMk id="19" creationId="{99A83244-EFC3-E07E-FA0B-76D6833BF204}"/>
          </ac:grpSpMkLst>
        </pc:grpChg>
        <pc:picChg chg="add mod">
          <ac:chgData name="Coert van Gemeren" userId="ee94f769-9ead-425e-bee1-f2c948ef7f16" providerId="ADAL" clId="{76085F48-4E26-4CE0-A8F8-B01B6926C94C}" dt="2025-05-21T10:42:57.849" v="642" actId="1076"/>
          <ac:picMkLst>
            <pc:docMk/>
            <pc:sldMk cId="2290238725" sldId="4773"/>
            <ac:picMk id="7" creationId="{DB9107A2-40FE-C057-597B-447C1883B936}"/>
          </ac:picMkLst>
        </pc:picChg>
        <pc:picChg chg="del">
          <ac:chgData name="Coert van Gemeren" userId="ee94f769-9ead-425e-bee1-f2c948ef7f16" providerId="ADAL" clId="{76085F48-4E26-4CE0-A8F8-B01B6926C94C}" dt="2025-05-21T10:41:27.859" v="600" actId="478"/>
          <ac:picMkLst>
            <pc:docMk/>
            <pc:sldMk cId="2290238725" sldId="4773"/>
            <ac:picMk id="2050" creationId="{64B164BB-0657-428B-BE8D-CB026D6BF581}"/>
          </ac:picMkLst>
        </pc:picChg>
        <pc:cxnChg chg="add mod">
          <ac:chgData name="Coert van Gemeren" userId="ee94f769-9ead-425e-bee1-f2c948ef7f16" providerId="ADAL" clId="{76085F48-4E26-4CE0-A8F8-B01B6926C94C}" dt="2025-05-21T11:54:48.273" v="817" actId="164"/>
          <ac:cxnSpMkLst>
            <pc:docMk/>
            <pc:sldMk cId="2290238725" sldId="4773"/>
            <ac:cxnSpMk id="15" creationId="{15BC88D5-9EBD-32FF-580E-0371B79B4940}"/>
          </ac:cxnSpMkLst>
        </pc:cxnChg>
      </pc:sldChg>
      <pc:sldChg chg="addSp delSp modSp new mod modAnim">
        <pc:chgData name="Coert van Gemeren" userId="ee94f769-9ead-425e-bee1-f2c948ef7f16" providerId="ADAL" clId="{76085F48-4E26-4CE0-A8F8-B01B6926C94C}" dt="2025-05-21T11:56:44.129" v="841" actId="478"/>
        <pc:sldMkLst>
          <pc:docMk/>
          <pc:sldMk cId="244587398" sldId="4774"/>
        </pc:sldMkLst>
        <pc:spChg chg="mod">
          <ac:chgData name="Coert van Gemeren" userId="ee94f769-9ead-425e-bee1-f2c948ef7f16" providerId="ADAL" clId="{76085F48-4E26-4CE0-A8F8-B01B6926C94C}" dt="2025-05-21T11:56:38.828" v="840" actId="20577"/>
          <ac:spMkLst>
            <pc:docMk/>
            <pc:sldMk cId="244587398" sldId="4774"/>
            <ac:spMk id="2" creationId="{E146E409-7DFF-AD1B-9DD1-8FFA3EC69018}"/>
          </ac:spMkLst>
        </pc:spChg>
        <pc:spChg chg="del">
          <ac:chgData name="Coert van Gemeren" userId="ee94f769-9ead-425e-bee1-f2c948ef7f16" providerId="ADAL" clId="{76085F48-4E26-4CE0-A8F8-B01B6926C94C}" dt="2025-05-21T11:56:44.129" v="841" actId="478"/>
          <ac:spMkLst>
            <pc:docMk/>
            <pc:sldMk cId="244587398" sldId="4774"/>
            <ac:spMk id="3" creationId="{F8E7ABF1-4797-8C3E-28EB-658B1C392985}"/>
          </ac:spMkLst>
        </pc:spChg>
        <pc:spChg chg="add mod">
          <ac:chgData name="Coert van Gemeren" userId="ee94f769-9ead-425e-bee1-f2c948ef7f16" providerId="ADAL" clId="{76085F48-4E26-4CE0-A8F8-B01B6926C94C}" dt="2025-05-21T10:43:59.011" v="684" actId="1076"/>
          <ac:spMkLst>
            <pc:docMk/>
            <pc:sldMk cId="244587398" sldId="4774"/>
            <ac:spMk id="8" creationId="{41FCB0D8-3029-1DBF-2FF6-BA61F4D121CF}"/>
          </ac:spMkLst>
        </pc:spChg>
        <pc:picChg chg="add mod">
          <ac:chgData name="Coert van Gemeren" userId="ee94f769-9ead-425e-bee1-f2c948ef7f16" providerId="ADAL" clId="{76085F48-4E26-4CE0-A8F8-B01B6926C94C}" dt="2025-05-21T10:43:55.384" v="683" actId="1076"/>
          <ac:picMkLst>
            <pc:docMk/>
            <pc:sldMk cId="244587398" sldId="4774"/>
            <ac:picMk id="7" creationId="{D57A9463-09E8-0083-B8B8-2CC9BA8C99C4}"/>
          </ac:picMkLst>
        </pc:picChg>
      </pc:sldChg>
      <pc:sldChg chg="addSp modSp new ord">
        <pc:chgData name="Coert van Gemeren" userId="ee94f769-9ead-425e-bee1-f2c948ef7f16" providerId="ADAL" clId="{76085F48-4E26-4CE0-A8F8-B01B6926C94C}" dt="2025-05-21T10:45:14.429" v="694"/>
        <pc:sldMkLst>
          <pc:docMk/>
          <pc:sldMk cId="3118873847" sldId="4775"/>
        </pc:sldMkLst>
        <pc:picChg chg="add mod">
          <ac:chgData name="Coert van Gemeren" userId="ee94f769-9ead-425e-bee1-f2c948ef7f16" providerId="ADAL" clId="{76085F48-4E26-4CE0-A8F8-B01B6926C94C}" dt="2025-05-21T10:44:55.011" v="688"/>
          <ac:picMkLst>
            <pc:docMk/>
            <pc:sldMk cId="3118873847" sldId="4775"/>
            <ac:picMk id="7" creationId="{1466CD3B-3ABE-F3EA-55C1-C082432DA402}"/>
          </ac:picMkLst>
        </pc:picChg>
      </pc:sldChg>
      <pc:sldChg chg="addSp delSp modSp new mod">
        <pc:chgData name="Coert van Gemeren" userId="ee94f769-9ead-425e-bee1-f2c948ef7f16" providerId="ADAL" clId="{76085F48-4E26-4CE0-A8F8-B01B6926C94C}" dt="2025-05-21T11:52:25.264" v="794" actId="478"/>
        <pc:sldMkLst>
          <pc:docMk/>
          <pc:sldMk cId="327164649" sldId="4776"/>
        </pc:sldMkLst>
        <pc:spChg chg="mod">
          <ac:chgData name="Coert van Gemeren" userId="ee94f769-9ead-425e-bee1-f2c948ef7f16" providerId="ADAL" clId="{76085F48-4E26-4CE0-A8F8-B01B6926C94C}" dt="2025-05-21T11:52:13.967" v="790" actId="20577"/>
          <ac:spMkLst>
            <pc:docMk/>
            <pc:sldMk cId="327164649" sldId="4776"/>
            <ac:spMk id="2" creationId="{4A6AD41B-D39F-4ABF-9E49-C6603AC41C5C}"/>
          </ac:spMkLst>
        </pc:spChg>
        <pc:spChg chg="del">
          <ac:chgData name="Coert van Gemeren" userId="ee94f769-9ead-425e-bee1-f2c948ef7f16" providerId="ADAL" clId="{76085F48-4E26-4CE0-A8F8-B01B6926C94C}" dt="2025-05-21T11:52:25.264" v="794" actId="478"/>
          <ac:spMkLst>
            <pc:docMk/>
            <pc:sldMk cId="327164649" sldId="4776"/>
            <ac:spMk id="3" creationId="{BF07C174-0692-3295-A587-E89E250A8C54}"/>
          </ac:spMkLst>
        </pc:spChg>
        <pc:picChg chg="add mod">
          <ac:chgData name="Coert van Gemeren" userId="ee94f769-9ead-425e-bee1-f2c948ef7f16" providerId="ADAL" clId="{76085F48-4E26-4CE0-A8F8-B01B6926C94C}" dt="2025-05-21T11:52:21.972" v="793" actId="1076"/>
          <ac:picMkLst>
            <pc:docMk/>
            <pc:sldMk cId="327164649" sldId="4776"/>
            <ac:picMk id="8" creationId="{931D17D2-CB09-7329-2845-292223CB86D8}"/>
          </ac:picMkLst>
        </pc:picChg>
        <pc:picChg chg="add del mod">
          <ac:chgData name="Coert van Gemeren" userId="ee94f769-9ead-425e-bee1-f2c948ef7f16" providerId="ADAL" clId="{76085F48-4E26-4CE0-A8F8-B01B6926C94C}" dt="2025-05-21T11:51:54.238" v="768" actId="478"/>
          <ac:picMkLst>
            <pc:docMk/>
            <pc:sldMk cId="327164649" sldId="4776"/>
            <ac:picMk id="14" creationId="{7AA304AF-37B4-750B-F62A-2F381E15C4E8}"/>
          </ac:picMkLst>
        </pc:picChg>
      </pc:sldChg>
      <pc:sldChg chg="addSp delSp modSp new mod">
        <pc:chgData name="Coert van Gemeren" userId="ee94f769-9ead-425e-bee1-f2c948ef7f16" providerId="ADAL" clId="{76085F48-4E26-4CE0-A8F8-B01B6926C94C}" dt="2025-05-21T12:03:03.265" v="868" actId="1037"/>
        <pc:sldMkLst>
          <pc:docMk/>
          <pc:sldMk cId="492574892" sldId="4777"/>
        </pc:sldMkLst>
        <pc:spChg chg="del">
          <ac:chgData name="Coert van Gemeren" userId="ee94f769-9ead-425e-bee1-f2c948ef7f16" providerId="ADAL" clId="{76085F48-4E26-4CE0-A8F8-B01B6926C94C}" dt="2025-05-21T12:02:57.643" v="865" actId="478"/>
          <ac:spMkLst>
            <pc:docMk/>
            <pc:sldMk cId="492574892" sldId="4777"/>
            <ac:spMk id="2" creationId="{7ACAC8D9-9807-BA89-CE42-498BD5689467}"/>
          </ac:spMkLst>
        </pc:spChg>
        <pc:spChg chg="del">
          <ac:chgData name="Coert van Gemeren" userId="ee94f769-9ead-425e-bee1-f2c948ef7f16" providerId="ADAL" clId="{76085F48-4E26-4CE0-A8F8-B01B6926C94C}" dt="2025-05-21T12:02:54.362" v="864" actId="478"/>
          <ac:spMkLst>
            <pc:docMk/>
            <pc:sldMk cId="492574892" sldId="4777"/>
            <ac:spMk id="3" creationId="{7440B1D3-2598-8E8D-7066-0F97F9318365}"/>
          </ac:spMkLst>
        </pc:spChg>
        <pc:spChg chg="del">
          <ac:chgData name="Coert van Gemeren" userId="ee94f769-9ead-425e-bee1-f2c948ef7f16" providerId="ADAL" clId="{76085F48-4E26-4CE0-A8F8-B01B6926C94C}" dt="2025-05-21T12:02:52.623" v="863" actId="478"/>
          <ac:spMkLst>
            <pc:docMk/>
            <pc:sldMk cId="492574892" sldId="4777"/>
            <ac:spMk id="4" creationId="{361A4B34-F400-811F-B667-36016340135B}"/>
          </ac:spMkLst>
        </pc:spChg>
        <pc:spChg chg="del">
          <ac:chgData name="Coert van Gemeren" userId="ee94f769-9ead-425e-bee1-f2c948ef7f16" providerId="ADAL" clId="{76085F48-4E26-4CE0-A8F8-B01B6926C94C}" dt="2025-05-21T12:02:50.452" v="862" actId="478"/>
          <ac:spMkLst>
            <pc:docMk/>
            <pc:sldMk cId="492574892" sldId="4777"/>
            <ac:spMk id="5" creationId="{DB3C3D26-E6DC-CC6A-381D-39A40555DE65}"/>
          </ac:spMkLst>
        </pc:spChg>
        <pc:spChg chg="del">
          <ac:chgData name="Coert van Gemeren" userId="ee94f769-9ead-425e-bee1-f2c948ef7f16" providerId="ADAL" clId="{76085F48-4E26-4CE0-A8F8-B01B6926C94C}" dt="2025-05-21T12:02:48.071" v="861" actId="478"/>
          <ac:spMkLst>
            <pc:docMk/>
            <pc:sldMk cId="492574892" sldId="4777"/>
            <ac:spMk id="6" creationId="{3C431DA0-D912-0342-1A79-955BB18B44ED}"/>
          </ac:spMkLst>
        </pc:spChg>
        <pc:picChg chg="add del mod">
          <ac:chgData name="Coert van Gemeren" userId="ee94f769-9ead-425e-bee1-f2c948ef7f16" providerId="ADAL" clId="{76085F48-4E26-4CE0-A8F8-B01B6926C94C}" dt="2025-05-21T12:01:51.840" v="852" actId="478"/>
          <ac:picMkLst>
            <pc:docMk/>
            <pc:sldMk cId="492574892" sldId="4777"/>
            <ac:picMk id="7" creationId="{1772924F-B8AB-799E-0E60-26E551A4B663}"/>
          </ac:picMkLst>
        </pc:picChg>
        <pc:picChg chg="add mod">
          <ac:chgData name="Coert van Gemeren" userId="ee94f769-9ead-425e-bee1-f2c948ef7f16" providerId="ADAL" clId="{76085F48-4E26-4CE0-A8F8-B01B6926C94C}" dt="2025-05-21T12:03:03.265" v="868" actId="1037"/>
          <ac:picMkLst>
            <pc:docMk/>
            <pc:sldMk cId="492574892" sldId="4777"/>
            <ac:picMk id="1026" creationId="{1CD78105-75D0-0FFF-0174-EA2ADE9ABD2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Deep Learning?</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US" sz="2000" b="1" dirty="0">
              <a:latin typeface="Aptos Narrow" panose="020B0004020202020204" pitchFamily="34" charset="0"/>
            </a:rPr>
            <a:t>Input data for Neural Networks</a:t>
          </a: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Programming Platforms</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Building Deep Learning Models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Model Validation</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1063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Deep Learning?</a:t>
          </a:r>
        </a:p>
      </dsp:txBody>
      <dsp:txXfrm>
        <a:off x="168956" y="2257806"/>
        <a:ext cx="1800000" cy="720000"/>
      </dsp:txXfrm>
    </dsp:sp>
    <dsp:sp modelId="{40F9F2A0-EE17-4B71-849C-32FACE2D9BAF}">
      <dsp:nvSpPr>
        <dsp:cNvPr id="0" name=""/>
        <dsp:cNvSpPr/>
      </dsp:nvSpPr>
      <dsp:spPr>
        <a:xfrm>
          <a:off x="2778956" y="1063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Building Deep Learning Models</a:t>
          </a:r>
        </a:p>
      </dsp:txBody>
      <dsp:txXfrm>
        <a:off x="2283956" y="2257806"/>
        <a:ext cx="1800000" cy="720000"/>
      </dsp:txXfrm>
    </dsp:sp>
    <dsp:sp modelId="{01C15E95-BFBE-4993-BF38-115A5E28E967}">
      <dsp:nvSpPr>
        <dsp:cNvPr id="0" name=""/>
        <dsp:cNvSpPr/>
      </dsp:nvSpPr>
      <dsp:spPr>
        <a:xfrm>
          <a:off x="4893956" y="1063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Input data for Neural Networks</a:t>
          </a:r>
        </a:p>
      </dsp:txBody>
      <dsp:txXfrm>
        <a:off x="4398956" y="2257806"/>
        <a:ext cx="1800000" cy="720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Model Validation</a:t>
          </a:r>
          <a:endParaRPr lang="en-US" sz="2000" b="1" kern="1200" dirty="0">
            <a:latin typeface="Aptos Narrow" panose="020B0004020202020204" pitchFamily="34" charset="0"/>
          </a:endParaRPr>
        </a:p>
      </dsp:txBody>
      <dsp:txXfrm>
        <a:off x="1226456" y="4622143"/>
        <a:ext cx="1800000" cy="720000"/>
      </dsp:txXfrm>
    </dsp:sp>
    <dsp:sp modelId="{B78EE9C3-BE52-4A16-8802-3277D526B46F}">
      <dsp:nvSpPr>
        <dsp:cNvPr id="0" name=""/>
        <dsp:cNvSpPr/>
      </dsp:nvSpPr>
      <dsp:spPr>
        <a:xfrm>
          <a:off x="3836456" y="34278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41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Programming Platforms</a:t>
          </a:r>
          <a:endParaRPr lang="en-US" sz="2000" b="1" kern="1200" dirty="0">
            <a:latin typeface="Aptos Narrow" panose="020B0004020202020204" pitchFamily="34" charset="0"/>
          </a:endParaRPr>
        </a:p>
      </dsp:txBody>
      <dsp:txXfrm>
        <a:off x="3341456" y="4622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4E466-4706-4642-8FDA-5D19F7320651}" type="datetimeFigureOut">
              <a:rPr lang="nl-NL" smtClean="0"/>
              <a:t>21-5-2025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14C78-8C0F-0446-9730-767E6532C61D}" type="slidenum">
              <a:rPr lang="nl-NL" smtClean="0"/>
              <a:t>‹#›</a:t>
            </a:fld>
            <a:endParaRPr lang="nl-NL"/>
          </a:p>
        </p:txBody>
      </p:sp>
    </p:spTree>
    <p:extLst>
      <p:ext uri="{BB962C8B-B14F-4D97-AF65-F5344CB8AC3E}">
        <p14:creationId xmlns:p14="http://schemas.microsoft.com/office/powerpoint/2010/main" val="207755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uiltin.com/machine-learning/cost-fun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uiltin.com/machine-learning/backpropagation-neural-network"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die hangen weer af van de laag er onder. Dus die neuronen ook een duw.</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0670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155193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7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24</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25</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26</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27</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28</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i="1" dirty="0">
                <a:hlinkClick r:id="rId3"/>
              </a:rPr>
              <a:t>cost function</a:t>
            </a:r>
            <a:r>
              <a:rPr lang="en-GB" dirty="0"/>
              <a:t> and </a:t>
            </a:r>
            <a:r>
              <a:rPr lang="en-GB" b="1" i="1" dirty="0"/>
              <a:t>loss function</a:t>
            </a:r>
            <a:r>
              <a:rPr lang="en-GB" dirty="0"/>
              <a:t> refer to the same context (i.e. the training process that uses </a:t>
            </a:r>
            <a:r>
              <a:rPr lang="en-GB" dirty="0">
                <a:hlinkClick r:id="rId4"/>
              </a:rPr>
              <a:t>backpropagation</a:t>
            </a:r>
            <a:r>
              <a:rPr lang="en-GB" dirty="0"/>
              <a:t> to minimize the error between the actual and predicted outcome). We calculate the cost function as the average of all loss function values, whereas we calculate the loss function for each sample output compared to its actual value.</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408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4568-B73E-4FA3-825B-21A8F992A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2BFCB-2378-C943-3A78-BAA46068C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2DB9-D40B-F5B5-0BAB-6D80BE6861A7}"/>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EDBBD6DD-8C30-36B5-8DE9-581C62517B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22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80D7-A872-316A-0AD8-AE78D4FCF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42791-820D-3FBD-06AC-A34EA9E9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94DD4-E0D6-9C99-A29A-FE9C8726BF13}"/>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2E5DE512-5381-92CE-40B7-7E0140C371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14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Nou, dan plak je gewoon een lading van die dingen achter elkaar en </a:t>
            </a:r>
            <a:r>
              <a:rPr lang="nl-NL" dirty="0" err="1"/>
              <a:t>profit</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4D470-A224-1045-8A3A-F9398D9BA0CB}"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39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5628B-6C49-AE46-A938-A6680DDD07E2}"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95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Input van sensoren, lagen met verwerking, mogelijke uitkomst ergens</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38E6F0-5F7B-1548-A4C5-B84B71A00431}"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98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Robotstofzuiger: meerdere uitkomsten mogelijk. Die krijgen een activatie. Meest actieve wint.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01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Blijkbaar moest deze veel activatie en de rest niets</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771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Je zou de activatie van deze neuronen dus een beetje de goede kant op willen duwen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642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deze activatie hing af van de </a:t>
            </a:r>
            <a:r>
              <a:rPr lang="nl-NL" dirty="0" err="1"/>
              <a:t>layer</a:t>
            </a:r>
            <a:r>
              <a:rPr lang="nl-NL" dirty="0"/>
              <a:t> ervoor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218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609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9721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7450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90575538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7819702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4503817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798922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26/27 Feb. 2025</a:t>
            </a:r>
            <a:endParaRPr lang="nl-NL"/>
          </a:p>
        </p:txBody>
      </p:sp>
      <p:sp>
        <p:nvSpPr>
          <p:cNvPr id="8" name="Footer Placeholder 7"/>
          <p:cNvSpPr>
            <a:spLocks noGrp="1"/>
          </p:cNvSpPr>
          <p:nvPr>
            <p:ph type="ftr" sz="quarter" idx="11"/>
          </p:nvPr>
        </p:nvSpPr>
        <p:spPr/>
        <p:txBody>
          <a:bodyPr/>
          <a:lstStyle/>
          <a:p>
            <a:r>
              <a:rPr lang="en-US"/>
              <a:t>AInTox</a:t>
            </a:r>
            <a:endParaRPr lang="nl-NL"/>
          </a:p>
        </p:txBody>
      </p:sp>
      <p:sp>
        <p:nvSpPr>
          <p:cNvPr id="9" name="Slide Number Placehold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587727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26/27 Feb. 2025</a:t>
            </a:r>
            <a:endParaRPr lang="nl-NL"/>
          </a:p>
        </p:txBody>
      </p:sp>
      <p:sp>
        <p:nvSpPr>
          <p:cNvPr id="4" name="Footer Placeholder 3"/>
          <p:cNvSpPr>
            <a:spLocks noGrp="1"/>
          </p:cNvSpPr>
          <p:nvPr>
            <p:ph type="ftr" sz="quarter" idx="11"/>
          </p:nvPr>
        </p:nvSpPr>
        <p:spPr/>
        <p:txBody>
          <a:bodyPr/>
          <a:lstStyle/>
          <a:p>
            <a:r>
              <a:rPr lang="en-US"/>
              <a:t>AInTox</a:t>
            </a:r>
            <a:endParaRPr lang="nl-NL"/>
          </a:p>
        </p:txBody>
      </p:sp>
      <p:sp>
        <p:nvSpPr>
          <p:cNvPr id="5" name="Slide Number Placehold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294413731"/>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26/27 Feb. 2025</a:t>
            </a:r>
            <a:endParaRPr lang="nl-NL"/>
          </a:p>
        </p:txBody>
      </p:sp>
      <p:sp>
        <p:nvSpPr>
          <p:cNvPr id="3" name="Footer Placeholder 2"/>
          <p:cNvSpPr>
            <a:spLocks noGrp="1"/>
          </p:cNvSpPr>
          <p:nvPr>
            <p:ph type="ftr" sz="quarter" idx="11"/>
          </p:nvPr>
        </p:nvSpPr>
        <p:spPr/>
        <p:txBody>
          <a:bodyPr/>
          <a:lstStyle/>
          <a:p>
            <a:r>
              <a:rPr lang="en-US"/>
              <a:t>AInTox</a:t>
            </a:r>
            <a:endParaRPr lang="nl-NL"/>
          </a:p>
        </p:txBody>
      </p:sp>
      <p:sp>
        <p:nvSpPr>
          <p:cNvPr id="4" name="Slide Number Placehold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5922058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229638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167961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6184559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1887254"/>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89878112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109909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3613123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287831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88180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7346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42366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934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821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5297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50023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7029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2433081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AInTox</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150650616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68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hyperlink" Target="https://www.youtube.com/watch?v=aircAruvnKk" TargetMode="Externa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hyperlink" Target="https://commons.wikimedia.org/w/index.php?curid=24288958" TargetMode="External"/><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builtin.com/machine-learning/loss-functions" TargetMode="External"/><Relationship Id="rId7" Type="http://schemas.openxmlformats.org/officeDocument/2006/relationships/hyperlink" Target="https://builtin.com/machine-learning/common-loss-function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hyperlink" Target="https://builtin.com/machine-learning/machine-learning-models-explained" TargetMode="External"/><Relationship Id="rId5" Type="http://schemas.openxmlformats.org/officeDocument/2006/relationships/hyperlink" Target="https://builtin.com/data-science/what-is-a-data-set" TargetMode="External"/><Relationship Id="rId4" Type="http://schemas.openxmlformats.org/officeDocument/2006/relationships/hyperlink" Target="https://builtin.com/machine-learning"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hyperlink" Target="https://towardsdatascience.com/understanding-binary-cross-entropy-log-loss-a-visual-explanation-a3ac6025181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dx.doi.org/10.1109/ACCESS.2021.3068861" TargetMode="External"/><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hyperlink" Target="https://encord.com/blog/train-val-test-split/" TargetMode="Externa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hyperlink" Target="https://www.linkedin.com/pulse/data-splitting-strategies-machine-learning-swapnil-sharma/" TargetMode="Externa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25.xml"/><Relationship Id="rId6" Type="http://schemas.openxmlformats.org/officeDocument/2006/relationships/image" Target="../media/image64.png"/><Relationship Id="rId11" Type="http://schemas.openxmlformats.org/officeDocument/2006/relationships/hyperlink" Target="https://rviews.rstudio.com/2020/07/24/building-a-neural-net-from-scratch-using-r-part-2/" TargetMode="External"/><Relationship Id="rId5" Type="http://schemas.openxmlformats.org/officeDocument/2006/relationships/image" Target="../media/image63.png"/><Relationship Id="rId10" Type="http://schemas.openxmlformats.org/officeDocument/2006/relationships/hyperlink" Target="https://rviews.rstudio.com/2020/07/20/shallow-neural-net-from-scratch-using-r-part-1/" TargetMode="External"/><Relationship Id="rId4" Type="http://schemas.openxmlformats.org/officeDocument/2006/relationships/image" Target="../media/image62.jpeg"/><Relationship Id="rId9"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2; </a:t>
            </a:r>
            <a:r>
              <a:rPr lang="nl-NL" sz="3200" dirty="0" err="1">
                <a:solidFill>
                  <a:schemeClr val="bg1"/>
                </a:solidFill>
              </a:rPr>
              <a:t>Deep</a:t>
            </a:r>
            <a:r>
              <a:rPr lang="nl-NL" sz="3200" dirty="0">
                <a:solidFill>
                  <a:schemeClr val="bg1"/>
                </a:solidFill>
              </a:rPr>
              <a:t> Learning</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40216" y="353824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1463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DD0E7DE-A900-BEA7-128E-A75978AF71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1EB7435C-8775-5B3A-7D0D-2901D4ADFF1F}"/>
              </a:ext>
            </a:extLst>
          </p:cNvPr>
          <p:cNvGrpSpPr/>
          <p:nvPr/>
        </p:nvGrpSpPr>
        <p:grpSpPr>
          <a:xfrm>
            <a:off x="9961188" y="4775080"/>
            <a:ext cx="2614612" cy="1628775"/>
            <a:chOff x="9174957" y="4887914"/>
            <a:chExt cx="2614612" cy="1628775"/>
          </a:xfrm>
        </p:grpSpPr>
        <p:sp>
          <p:nvSpPr>
            <p:cNvPr id="11" name="Oval Callout 10">
              <a:extLst>
                <a:ext uri="{FF2B5EF4-FFF2-40B4-BE49-F238E27FC236}">
                  <a16:creationId xmlns:a16="http://schemas.microsoft.com/office/drawing/2014/main" id="{DECB5B18-E0C0-FC56-827D-730C55D21251}"/>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C221D6F-EB53-C471-789B-25B7F73DEE6C}"/>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13" name="Picture 12">
            <a:extLst>
              <a:ext uri="{FF2B5EF4-FFF2-40B4-BE49-F238E27FC236}">
                <a16:creationId xmlns:a16="http://schemas.microsoft.com/office/drawing/2014/main" id="{9CFDA086-E536-A7EA-3D73-1E0779407287}"/>
              </a:ext>
            </a:extLst>
          </p:cNvPr>
          <p:cNvPicPr>
            <a:picLocks noChangeAspect="1"/>
          </p:cNvPicPr>
          <p:nvPr/>
        </p:nvPicPr>
        <p:blipFill>
          <a:blip r:embed="rId4"/>
          <a:stretch>
            <a:fillRect/>
          </a:stretch>
        </p:blipFill>
        <p:spPr>
          <a:xfrm>
            <a:off x="86193" y="4706771"/>
            <a:ext cx="2016243" cy="1719353"/>
          </a:xfrm>
          <a:prstGeom prst="rect">
            <a:avLst/>
          </a:prstGeom>
        </p:spPr>
      </p:pic>
      <p:sp>
        <p:nvSpPr>
          <p:cNvPr id="28" name="Title 27">
            <a:extLst>
              <a:ext uri="{FF2B5EF4-FFF2-40B4-BE49-F238E27FC236}">
                <a16:creationId xmlns:a16="http://schemas.microsoft.com/office/drawing/2014/main" id="{D369BE83-78D5-E213-A56B-9BF395937B9F}"/>
              </a:ext>
            </a:extLst>
          </p:cNvPr>
          <p:cNvSpPr>
            <a:spLocks noGrp="1"/>
          </p:cNvSpPr>
          <p:nvPr>
            <p:ph type="title"/>
          </p:nvPr>
        </p:nvSpPr>
        <p:spPr/>
        <p:txBody>
          <a:bodyPr/>
          <a:lstStyle/>
          <a:p>
            <a:r>
              <a:rPr lang="nl-NL" dirty="0"/>
              <a:t>Random </a:t>
            </a:r>
            <a:r>
              <a:rPr lang="nl-NL" dirty="0" err="1"/>
              <a:t>initialization</a:t>
            </a:r>
            <a:endParaRPr lang="nl-NL" dirty="0"/>
          </a:p>
        </p:txBody>
      </p:sp>
      <p:sp>
        <p:nvSpPr>
          <p:cNvPr id="34" name="Date Placeholder 33">
            <a:extLst>
              <a:ext uri="{FF2B5EF4-FFF2-40B4-BE49-F238E27FC236}">
                <a16:creationId xmlns:a16="http://schemas.microsoft.com/office/drawing/2014/main" id="{7F9B603E-7EA4-39D7-B7C5-95F9B8D1A91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Footer Placeholder 37">
            <a:extLst>
              <a:ext uri="{FF2B5EF4-FFF2-40B4-BE49-F238E27FC236}">
                <a16:creationId xmlns:a16="http://schemas.microsoft.com/office/drawing/2014/main" id="{4E105B7A-C1D3-C659-27DD-9FB798699A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Slide Number Placeholder 39">
            <a:extLst>
              <a:ext uri="{FF2B5EF4-FFF2-40B4-BE49-F238E27FC236}">
                <a16:creationId xmlns:a16="http://schemas.microsoft.com/office/drawing/2014/main" id="{7C278145-D457-5809-0180-BA37A2D46B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3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2637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44C67D-77AF-F083-6F8F-1D97D5E06ECA}"/>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9B3DAFE2-E9EC-A78F-9F2A-AEB349F23816}"/>
              </a:ext>
            </a:extLst>
          </p:cNvPr>
          <p:cNvGrpSpPr/>
          <p:nvPr/>
        </p:nvGrpSpPr>
        <p:grpSpPr>
          <a:xfrm>
            <a:off x="9961188" y="4775080"/>
            <a:ext cx="2614612" cy="1628775"/>
            <a:chOff x="9174957" y="4887914"/>
            <a:chExt cx="2614612" cy="1628775"/>
          </a:xfrm>
        </p:grpSpPr>
        <p:sp>
          <p:nvSpPr>
            <p:cNvPr id="12" name="Oval Callout 11">
              <a:extLst>
                <a:ext uri="{FF2B5EF4-FFF2-40B4-BE49-F238E27FC236}">
                  <a16:creationId xmlns:a16="http://schemas.microsoft.com/office/drawing/2014/main" id="{171C05FF-E0DD-6DD4-422A-AFEA33CD7772}"/>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B9ED009D-2B6A-1829-EA4E-F525E02FF99F}"/>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44" name="Picture 43">
            <a:extLst>
              <a:ext uri="{FF2B5EF4-FFF2-40B4-BE49-F238E27FC236}">
                <a16:creationId xmlns:a16="http://schemas.microsoft.com/office/drawing/2014/main" id="{D1EBB188-F5FB-6FDF-C6CA-2A6645ED955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46" name="Title 45">
            <a:extLst>
              <a:ext uri="{FF2B5EF4-FFF2-40B4-BE49-F238E27FC236}">
                <a16:creationId xmlns:a16="http://schemas.microsoft.com/office/drawing/2014/main" id="{C6C9380E-A797-531A-541C-0B07B4A755C6}"/>
              </a:ext>
            </a:extLst>
          </p:cNvPr>
          <p:cNvSpPr>
            <a:spLocks noGrp="1"/>
          </p:cNvSpPr>
          <p:nvPr>
            <p:ph type="title"/>
          </p:nvPr>
        </p:nvSpPr>
        <p:spPr>
          <a:xfrm>
            <a:off x="498803" y="-63590"/>
            <a:ext cx="10515600" cy="1325563"/>
          </a:xfrm>
        </p:spPr>
        <p:txBody>
          <a:bodyPr>
            <a:normAutofit/>
          </a:bodyPr>
          <a:lstStyle/>
          <a:p>
            <a:r>
              <a:rPr lang="nl-NL" sz="4000" b="1" dirty="0" err="1"/>
              <a:t>Adapt</a:t>
            </a:r>
            <a:r>
              <a:rPr lang="nl-NL" sz="4000" b="1" dirty="0"/>
              <a:t> </a:t>
            </a:r>
            <a:r>
              <a:rPr lang="nl-NL" sz="4000" b="1" dirty="0" err="1"/>
              <a:t>weights</a:t>
            </a:r>
            <a:endParaRPr lang="nl-NL" sz="4000" b="1" dirty="0"/>
          </a:p>
        </p:txBody>
      </p:sp>
      <p:sp>
        <p:nvSpPr>
          <p:cNvPr id="51" name="Footer Placeholder 50">
            <a:extLst>
              <a:ext uri="{FF2B5EF4-FFF2-40B4-BE49-F238E27FC236}">
                <a16:creationId xmlns:a16="http://schemas.microsoft.com/office/drawing/2014/main" id="{410E96AE-8427-11B3-22B4-CABEF7D21C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3" name="Slide Number Placeholder 52">
            <a:extLst>
              <a:ext uri="{FF2B5EF4-FFF2-40B4-BE49-F238E27FC236}">
                <a16:creationId xmlns:a16="http://schemas.microsoft.com/office/drawing/2014/main" id="{618DEE5F-C739-9BF6-8B4A-73402C2EF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16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3863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477F6D21-3C36-8B5B-C5FC-31374019FD66}"/>
              </a:ext>
            </a:extLst>
          </p:cNvPr>
          <p:cNvSpPr/>
          <p:nvPr/>
        </p:nvSpPr>
        <p:spPr>
          <a:xfrm>
            <a:off x="4915692" y="209892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23DDA22D-A0C0-23D6-70B2-6732360B6F19}"/>
              </a:ext>
            </a:extLst>
          </p:cNvPr>
          <p:cNvSpPr/>
          <p:nvPr/>
        </p:nvSpPr>
        <p:spPr>
          <a:xfrm>
            <a:off x="4899416" y="2938293"/>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277689C-2F50-8BFA-CEE5-1D99047B03AE}"/>
              </a:ext>
            </a:extLst>
          </p:cNvPr>
          <p:cNvSpPr/>
          <p:nvPr/>
        </p:nvSpPr>
        <p:spPr>
          <a:xfrm>
            <a:off x="4895849" y="3779756"/>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0EC430B9-2363-5B22-C6C9-5A7A247BA8C7}"/>
              </a:ext>
            </a:extLst>
          </p:cNvPr>
          <p:cNvSpPr/>
          <p:nvPr/>
        </p:nvSpPr>
        <p:spPr>
          <a:xfrm>
            <a:off x="4908548" y="4665952"/>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DC2D4238-B13A-66CB-8F07-DFB166898FCD}"/>
              </a:ext>
            </a:extLst>
          </p:cNvPr>
          <p:cNvSpPr/>
          <p:nvPr/>
        </p:nvSpPr>
        <p:spPr>
          <a:xfrm>
            <a:off x="5689596" y="1364454"/>
            <a:ext cx="4303335" cy="624692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3202294-DF7D-6F17-F6ED-EDACAEEC588E}"/>
              </a:ext>
            </a:extLst>
          </p:cNvPr>
          <p:cNvSpPr/>
          <p:nvPr/>
        </p:nvSpPr>
        <p:spPr>
          <a:xfrm>
            <a:off x="10050051" y="-70726"/>
            <a:ext cx="4189821" cy="770096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0B5D18-D9DC-1FDB-F48E-E489E83CA2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4" name="Picture 3">
            <a:extLst>
              <a:ext uri="{FF2B5EF4-FFF2-40B4-BE49-F238E27FC236}">
                <a16:creationId xmlns:a16="http://schemas.microsoft.com/office/drawing/2014/main" id="{9DD659FE-4263-62C9-E955-7DFF514625B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51" name="Title 50">
            <a:extLst>
              <a:ext uri="{FF2B5EF4-FFF2-40B4-BE49-F238E27FC236}">
                <a16:creationId xmlns:a16="http://schemas.microsoft.com/office/drawing/2014/main" id="{F9FC39D3-4702-28E7-2269-40B9D193E95F}"/>
              </a:ext>
            </a:extLst>
          </p:cNvPr>
          <p:cNvSpPr>
            <a:spLocks noGrp="1"/>
          </p:cNvSpPr>
          <p:nvPr>
            <p:ph type="title"/>
          </p:nvPr>
        </p:nvSpPr>
        <p:spPr>
          <a:xfrm>
            <a:off x="276226" y="21487"/>
            <a:ext cx="10515600" cy="1325563"/>
          </a:xfrm>
        </p:spPr>
        <p:txBody>
          <a:bodyPr/>
          <a:lstStyle/>
          <a:p>
            <a:r>
              <a:rPr lang="nl-NL" b="1" dirty="0" err="1"/>
              <a:t>Untill</a:t>
            </a:r>
            <a:r>
              <a:rPr lang="nl-NL" b="1" dirty="0"/>
              <a:t> </a:t>
            </a:r>
            <a:r>
              <a:rPr lang="nl-NL" b="1" dirty="0" err="1"/>
              <a:t>prediction</a:t>
            </a:r>
            <a:r>
              <a:rPr lang="nl-NL" b="1" dirty="0"/>
              <a:t> is right</a:t>
            </a:r>
          </a:p>
        </p:txBody>
      </p:sp>
      <p:sp>
        <p:nvSpPr>
          <p:cNvPr id="57" name="Footer Placeholder 56">
            <a:extLst>
              <a:ext uri="{FF2B5EF4-FFF2-40B4-BE49-F238E27FC236}">
                <a16:creationId xmlns:a16="http://schemas.microsoft.com/office/drawing/2014/main" id="{866AC725-3096-0511-27BD-ADDD080B0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9" name="Slide Number Placeholder 58">
            <a:extLst>
              <a:ext uri="{FF2B5EF4-FFF2-40B4-BE49-F238E27FC236}">
                <a16:creationId xmlns:a16="http://schemas.microsoft.com/office/drawing/2014/main" id="{E2482C5F-24AC-D726-571C-30BCFE0DE4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647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981A5F4-3A5E-8E7F-81E2-F87B91D0622F}"/>
              </a:ext>
            </a:extLst>
          </p:cNvPr>
          <p:cNvGrpSpPr/>
          <p:nvPr/>
        </p:nvGrpSpPr>
        <p:grpSpPr>
          <a:xfrm>
            <a:off x="4719635" y="398462"/>
            <a:ext cx="2333623" cy="6975476"/>
            <a:chOff x="5576888" y="384175"/>
            <a:chExt cx="2333623" cy="6975476"/>
          </a:xfrm>
        </p:grpSpPr>
        <p:sp>
          <p:nvSpPr>
            <p:cNvPr id="37" name="Oval 36">
              <a:extLst>
                <a:ext uri="{FF2B5EF4-FFF2-40B4-BE49-F238E27FC236}">
                  <a16:creationId xmlns:a16="http://schemas.microsoft.com/office/drawing/2014/main" id="{E29EB97B-EE36-C55E-1EF5-E66EA28DAFA3}"/>
                </a:ext>
              </a:extLst>
            </p:cNvPr>
            <p:cNvSpPr/>
            <p:nvPr/>
          </p:nvSpPr>
          <p:spPr>
            <a:xfrm>
              <a:off x="7081836" y="384175"/>
              <a:ext cx="828675" cy="842962"/>
            </a:xfrm>
            <a:prstGeom prst="ellipse">
              <a:avLst/>
            </a:prstGeom>
            <a:solidFill>
              <a:schemeClr val="accent4">
                <a:alpha val="30808"/>
              </a:schemeClr>
            </a:solidFill>
            <a:ln w="38100">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77A0E5E-3F9F-D8E2-CA1A-02CE884A30DD}"/>
                </a:ext>
              </a:extLst>
            </p:cNvPr>
            <p:cNvSpPr/>
            <p:nvPr/>
          </p:nvSpPr>
          <p:spPr>
            <a:xfrm>
              <a:off x="7081836" y="1383504"/>
              <a:ext cx="828675" cy="842962"/>
            </a:xfrm>
            <a:prstGeom prst="ellipse">
              <a:avLst/>
            </a:prstGeom>
            <a:solidFill>
              <a:schemeClr val="accent4">
                <a:alpha val="9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EBD5027E-6866-E9EA-48B7-D0EC5C4E0CC4}"/>
                </a:ext>
              </a:extLst>
            </p:cNvPr>
            <p:cNvSpPr/>
            <p:nvPr/>
          </p:nvSpPr>
          <p:spPr>
            <a:xfrm>
              <a:off x="7058024" y="2386805"/>
              <a:ext cx="828675" cy="842962"/>
            </a:xfrm>
            <a:prstGeom prst="ellipse">
              <a:avLst/>
            </a:prstGeom>
            <a:solidFill>
              <a:schemeClr val="accent4">
                <a:alpha val="6095"/>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9F384521-3B90-20C6-34C1-5BCA9C91A72D}"/>
                </a:ext>
              </a:extLst>
            </p:cNvPr>
            <p:cNvSpPr/>
            <p:nvPr/>
          </p:nvSpPr>
          <p:spPr>
            <a:xfrm>
              <a:off x="7058025" y="3409154"/>
              <a:ext cx="828675" cy="842962"/>
            </a:xfrm>
            <a:prstGeom prst="ellipse">
              <a:avLst/>
            </a:prstGeom>
            <a:solidFill>
              <a:schemeClr val="accent4">
                <a:alpha val="49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6878DE1-0C8C-9E8C-0310-A1CE17E762FC}"/>
                </a:ext>
              </a:extLst>
            </p:cNvPr>
            <p:cNvSpPr/>
            <p:nvPr/>
          </p:nvSpPr>
          <p:spPr>
            <a:xfrm>
              <a:off x="7058025" y="4462460"/>
              <a:ext cx="828675" cy="842962"/>
            </a:xfrm>
            <a:prstGeom prst="ellipse">
              <a:avLst/>
            </a:prstGeom>
            <a:solidFill>
              <a:schemeClr val="accent4">
                <a:alpha val="72632"/>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93116C2D-B2E3-EA67-9B5A-9AD7BD364C86}"/>
                </a:ext>
              </a:extLst>
            </p:cNvPr>
            <p:cNvSpPr/>
            <p:nvPr/>
          </p:nvSpPr>
          <p:spPr>
            <a:xfrm>
              <a:off x="7058026" y="5503859"/>
              <a:ext cx="828675" cy="842962"/>
            </a:xfrm>
            <a:prstGeom prst="ellipse">
              <a:avLst/>
            </a:prstGeom>
            <a:solidFill>
              <a:schemeClr val="accent4">
                <a:alpha val="2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5A83B2CE-EBB5-1326-FF3A-4E7E8EB7274D}"/>
                </a:ext>
              </a:extLst>
            </p:cNvPr>
            <p:cNvSpPr/>
            <p:nvPr/>
          </p:nvSpPr>
          <p:spPr>
            <a:xfrm>
              <a:off x="7019921" y="6516689"/>
              <a:ext cx="828675" cy="842962"/>
            </a:xfrm>
            <a:prstGeom prst="ellipse">
              <a:avLst/>
            </a:prstGeom>
            <a:solidFill>
              <a:schemeClr val="accent4">
                <a:alpha val="9056"/>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73137916-E7F3-7FAE-4296-D6794CA9C765}"/>
                </a:ext>
              </a:extLst>
            </p:cNvPr>
            <p:cNvCxnSpPr>
              <a:cxnSpLocks/>
            </p:cNvCxnSpPr>
            <p:nvPr/>
          </p:nvCxnSpPr>
          <p:spPr>
            <a:xfrm flipV="1">
              <a:off x="5600701" y="1025165"/>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FAA0662-25FD-800E-431C-5CC226E044B7}"/>
                </a:ext>
              </a:extLst>
            </p:cNvPr>
            <p:cNvCxnSpPr>
              <a:cxnSpLocks/>
            </p:cNvCxnSpPr>
            <p:nvPr/>
          </p:nvCxnSpPr>
          <p:spPr>
            <a:xfrm flipV="1">
              <a:off x="5614988" y="187238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3A266EF-93D9-A1B4-A167-22314661A301}"/>
                </a:ext>
              </a:extLst>
            </p:cNvPr>
            <p:cNvCxnSpPr>
              <a:cxnSpLocks/>
            </p:cNvCxnSpPr>
            <p:nvPr/>
          </p:nvCxnSpPr>
          <p:spPr>
            <a:xfrm flipV="1">
              <a:off x="5614987" y="283667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E81A38A-C030-B5E6-EC4C-C471222B8879}"/>
                </a:ext>
              </a:extLst>
            </p:cNvPr>
            <p:cNvCxnSpPr>
              <a:cxnSpLocks/>
            </p:cNvCxnSpPr>
            <p:nvPr/>
          </p:nvCxnSpPr>
          <p:spPr>
            <a:xfrm flipV="1">
              <a:off x="5576889" y="3764922"/>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F8035E1-7874-48B5-DBBF-92F64B716B9C}"/>
                </a:ext>
              </a:extLst>
            </p:cNvPr>
            <p:cNvCxnSpPr>
              <a:cxnSpLocks/>
              <a:endCxn id="38" idx="2"/>
            </p:cNvCxnSpPr>
            <p:nvPr/>
          </p:nvCxnSpPr>
          <p:spPr>
            <a:xfrm flipV="1">
              <a:off x="5595939" y="1804985"/>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B78F2EA-B079-B73F-4F89-BEDB678C89C1}"/>
                </a:ext>
              </a:extLst>
            </p:cNvPr>
            <p:cNvCxnSpPr>
              <a:cxnSpLocks/>
            </p:cNvCxnSpPr>
            <p:nvPr/>
          </p:nvCxnSpPr>
          <p:spPr>
            <a:xfrm flipV="1">
              <a:off x="5576889" y="2671500"/>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940D092-514E-6777-B2EE-0724969BDBAC}"/>
                </a:ext>
              </a:extLst>
            </p:cNvPr>
            <p:cNvCxnSpPr>
              <a:cxnSpLocks/>
            </p:cNvCxnSpPr>
            <p:nvPr/>
          </p:nvCxnSpPr>
          <p:spPr>
            <a:xfrm flipV="1">
              <a:off x="5614987" y="3627802"/>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A1BE904-540B-A5E8-EBA2-6ED788DAE13B}"/>
                </a:ext>
              </a:extLst>
            </p:cNvPr>
            <p:cNvCxnSpPr>
              <a:cxnSpLocks/>
              <a:endCxn id="39" idx="2"/>
            </p:cNvCxnSpPr>
            <p:nvPr/>
          </p:nvCxnSpPr>
          <p:spPr>
            <a:xfrm>
              <a:off x="5619749" y="2525341"/>
              <a:ext cx="1438275" cy="282945"/>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1FB427C-1F1E-0C31-F808-AFF91C8B2AEC}"/>
                </a:ext>
              </a:extLst>
            </p:cNvPr>
            <p:cNvCxnSpPr>
              <a:cxnSpLocks/>
            </p:cNvCxnSpPr>
            <p:nvPr/>
          </p:nvCxnSpPr>
          <p:spPr>
            <a:xfrm>
              <a:off x="5624516" y="2610034"/>
              <a:ext cx="1309686" cy="119226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E00DF10-A011-0114-B606-D5ED472455EE}"/>
                </a:ext>
              </a:extLst>
            </p:cNvPr>
            <p:cNvCxnSpPr>
              <a:cxnSpLocks/>
              <a:endCxn id="41" idx="2"/>
            </p:cNvCxnSpPr>
            <p:nvPr/>
          </p:nvCxnSpPr>
          <p:spPr>
            <a:xfrm>
              <a:off x="5576888" y="2652887"/>
              <a:ext cx="1481137" cy="2231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2FFC13-EFCD-B098-5E70-7933593682EA}"/>
                </a:ext>
              </a:extLst>
            </p:cNvPr>
            <p:cNvCxnSpPr>
              <a:cxnSpLocks/>
            </p:cNvCxnSpPr>
            <p:nvPr/>
          </p:nvCxnSpPr>
          <p:spPr>
            <a:xfrm>
              <a:off x="5626895" y="2646308"/>
              <a:ext cx="1412081" cy="3117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2097DB7A-DEA9-D8AC-E276-8823FD838BDF}"/>
                </a:ext>
              </a:extLst>
            </p:cNvPr>
            <p:cNvCxnSpPr>
              <a:cxnSpLocks/>
            </p:cNvCxnSpPr>
            <p:nvPr/>
          </p:nvCxnSpPr>
          <p:spPr>
            <a:xfrm>
              <a:off x="5637207" y="2580363"/>
              <a:ext cx="1401769" cy="4165879"/>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1EC8AAC-1169-320E-6AA0-486845E934CA}"/>
                </a:ext>
              </a:extLst>
            </p:cNvPr>
            <p:cNvCxnSpPr>
              <a:cxnSpLocks/>
              <a:endCxn id="40" idx="2"/>
            </p:cNvCxnSpPr>
            <p:nvPr/>
          </p:nvCxnSpPr>
          <p:spPr>
            <a:xfrm>
              <a:off x="5619748" y="3424994"/>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01F2581-AA3E-E1CE-035E-8BAF40EA749D}"/>
                </a:ext>
              </a:extLst>
            </p:cNvPr>
            <p:cNvCxnSpPr>
              <a:cxnSpLocks/>
            </p:cNvCxnSpPr>
            <p:nvPr/>
          </p:nvCxnSpPr>
          <p:spPr>
            <a:xfrm>
              <a:off x="5586410" y="3521151"/>
              <a:ext cx="1447804" cy="324093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D3E36D4-38A7-4311-FAEC-4C48BF9E2FDD}"/>
                </a:ext>
              </a:extLst>
            </p:cNvPr>
            <p:cNvCxnSpPr>
              <a:cxnSpLocks/>
            </p:cNvCxnSpPr>
            <p:nvPr/>
          </p:nvCxnSpPr>
          <p:spPr>
            <a:xfrm flipV="1">
              <a:off x="5645939" y="2004795"/>
              <a:ext cx="1454945" cy="225830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B462CB8-566B-91C8-717F-CF9622D59050}"/>
                </a:ext>
              </a:extLst>
            </p:cNvPr>
            <p:cNvCxnSpPr>
              <a:cxnSpLocks/>
            </p:cNvCxnSpPr>
            <p:nvPr/>
          </p:nvCxnSpPr>
          <p:spPr>
            <a:xfrm flipV="1">
              <a:off x="5612605" y="1121065"/>
              <a:ext cx="1554957" cy="23848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B81EA9-D9AB-472D-8AA8-A0DB1E6E8DC5}"/>
                </a:ext>
              </a:extLst>
            </p:cNvPr>
            <p:cNvCxnSpPr>
              <a:cxnSpLocks/>
            </p:cNvCxnSpPr>
            <p:nvPr/>
          </p:nvCxnSpPr>
          <p:spPr>
            <a:xfrm>
              <a:off x="5629273" y="4305948"/>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364D1ED-07A9-039F-D4FA-292B48C1DC32}"/>
                </a:ext>
              </a:extLst>
            </p:cNvPr>
            <p:cNvCxnSpPr>
              <a:cxnSpLocks/>
              <a:endCxn id="42" idx="2"/>
            </p:cNvCxnSpPr>
            <p:nvPr/>
          </p:nvCxnSpPr>
          <p:spPr>
            <a:xfrm>
              <a:off x="5643559" y="4362894"/>
              <a:ext cx="1414467" cy="156244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4702168-3044-7280-FC15-36DD09CFD3E9}"/>
                </a:ext>
              </a:extLst>
            </p:cNvPr>
            <p:cNvCxnSpPr>
              <a:cxnSpLocks/>
            </p:cNvCxnSpPr>
            <p:nvPr/>
          </p:nvCxnSpPr>
          <p:spPr>
            <a:xfrm>
              <a:off x="5629276" y="4391582"/>
              <a:ext cx="1404938" cy="233653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83F38D06-A9F4-7F05-D531-E79F98AE53A2}"/>
                </a:ext>
              </a:extLst>
            </p:cNvPr>
            <p:cNvCxnSpPr>
              <a:cxnSpLocks/>
            </p:cNvCxnSpPr>
            <p:nvPr/>
          </p:nvCxnSpPr>
          <p:spPr>
            <a:xfrm flipV="1">
              <a:off x="5629277" y="1157232"/>
              <a:ext cx="1538285" cy="314875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145051E-D669-D428-E03B-92CF92207B2E}"/>
                </a:ext>
              </a:extLst>
            </p:cNvPr>
            <p:cNvCxnSpPr>
              <a:cxnSpLocks/>
              <a:endCxn id="39" idx="2"/>
            </p:cNvCxnSpPr>
            <p:nvPr/>
          </p:nvCxnSpPr>
          <p:spPr>
            <a:xfrm flipV="1">
              <a:off x="5584819" y="2808286"/>
              <a:ext cx="1473205" cy="23275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E814E77-F9D6-DA19-9C27-F2BFAEC573A8}"/>
                </a:ext>
              </a:extLst>
            </p:cNvPr>
            <p:cNvCxnSpPr>
              <a:cxnSpLocks/>
              <a:endCxn id="42" idx="2"/>
            </p:cNvCxnSpPr>
            <p:nvPr/>
          </p:nvCxnSpPr>
          <p:spPr>
            <a:xfrm>
              <a:off x="5629264" y="5163054"/>
              <a:ext cx="1428762" cy="76228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CDACC177-66DF-2C81-E69A-205CB63D6BFE}"/>
                </a:ext>
              </a:extLst>
            </p:cNvPr>
            <p:cNvCxnSpPr>
              <a:cxnSpLocks/>
            </p:cNvCxnSpPr>
            <p:nvPr/>
          </p:nvCxnSpPr>
          <p:spPr>
            <a:xfrm flipV="1">
              <a:off x="7496173" y="596502"/>
              <a:ext cx="4762" cy="418308"/>
            </a:xfrm>
            <a:prstGeom prst="straightConnector1">
              <a:avLst/>
            </a:prstGeom>
            <a:ln w="762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320F76C-C4D4-2AB0-B1D3-905DBC040929}"/>
                </a:ext>
              </a:extLst>
            </p:cNvPr>
            <p:cNvCxnSpPr>
              <a:cxnSpLocks/>
            </p:cNvCxnSpPr>
            <p:nvPr/>
          </p:nvCxnSpPr>
          <p:spPr>
            <a:xfrm>
              <a:off x="7491411" y="1580384"/>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D0CB7A6-3D55-F678-ADD9-4C870A308E0D}"/>
                </a:ext>
              </a:extLst>
            </p:cNvPr>
            <p:cNvCxnSpPr>
              <a:cxnSpLocks/>
            </p:cNvCxnSpPr>
            <p:nvPr/>
          </p:nvCxnSpPr>
          <p:spPr>
            <a:xfrm>
              <a:off x="7487439" y="258969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158ABA3-1663-2FDA-7350-6424ECEBA09C}"/>
                </a:ext>
              </a:extLst>
            </p:cNvPr>
            <p:cNvCxnSpPr>
              <a:cxnSpLocks/>
            </p:cNvCxnSpPr>
            <p:nvPr/>
          </p:nvCxnSpPr>
          <p:spPr>
            <a:xfrm>
              <a:off x="7472361" y="3604445"/>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F785EEC-FE8F-B167-71A8-61944380E8EF}"/>
                </a:ext>
              </a:extLst>
            </p:cNvPr>
            <p:cNvCxnSpPr>
              <a:cxnSpLocks/>
            </p:cNvCxnSpPr>
            <p:nvPr/>
          </p:nvCxnSpPr>
          <p:spPr>
            <a:xfrm>
              <a:off x="7472361" y="4675177"/>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1927D57-2EED-0C1A-655A-AD4604AFE0CE}"/>
                </a:ext>
              </a:extLst>
            </p:cNvPr>
            <p:cNvCxnSpPr>
              <a:cxnSpLocks/>
            </p:cNvCxnSpPr>
            <p:nvPr/>
          </p:nvCxnSpPr>
          <p:spPr>
            <a:xfrm>
              <a:off x="7443789" y="5718174"/>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C89B0B45-BEEF-B941-ACD0-1F67F4B3CA36}"/>
                </a:ext>
              </a:extLst>
            </p:cNvPr>
            <p:cNvCxnSpPr>
              <a:cxnSpLocks/>
            </p:cNvCxnSpPr>
            <p:nvPr/>
          </p:nvCxnSpPr>
          <p:spPr>
            <a:xfrm>
              <a:off x="7443789" y="670007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73" name="Rectangle 72">
            <a:extLst>
              <a:ext uri="{FF2B5EF4-FFF2-40B4-BE49-F238E27FC236}">
                <a16:creationId xmlns:a16="http://schemas.microsoft.com/office/drawing/2014/main" id="{737BAFA3-6E6B-A17F-7A51-8F79BFF1DBBC}"/>
              </a:ext>
            </a:extLst>
          </p:cNvPr>
          <p:cNvSpPr/>
          <p:nvPr/>
        </p:nvSpPr>
        <p:spPr>
          <a:xfrm>
            <a:off x="4769642" y="0"/>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83FDC9A-868F-A532-4B36-03B197ABC7CA}"/>
              </a:ext>
            </a:extLst>
          </p:cNvPr>
          <p:cNvPicPr>
            <a:picLocks noChangeAspect="1" noChangeArrowheads="1"/>
          </p:cNvPicPr>
          <p:nvPr/>
        </p:nvPicPr>
        <p:blipFill rotWithShape="1">
          <a:blip r:embed="rId3">
            <a:alphaModFix amt="69000"/>
            <a:extLst>
              <a:ext uri="{28A0092B-C50C-407E-A947-70E740481C1C}">
                <a14:useLocalDpi xmlns:a14="http://schemas.microsoft.com/office/drawing/2010/main" val="0"/>
              </a:ext>
            </a:extLst>
          </a:blip>
          <a:srcRect r="39202"/>
          <a:stretch/>
        </p:blipFill>
        <p:spPr bwMode="auto">
          <a:xfrm>
            <a:off x="-643730" y="1185068"/>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C8F5350-FC71-AC3D-DDF7-348A907CA3FD}"/>
              </a:ext>
            </a:extLst>
          </p:cNvPr>
          <p:cNvSpPr/>
          <p:nvPr/>
        </p:nvSpPr>
        <p:spPr>
          <a:xfrm>
            <a:off x="4031066" y="2089567"/>
            <a:ext cx="742950" cy="742950"/>
          </a:xfrm>
          <a:prstGeom prst="ellipse">
            <a:avLst/>
          </a:prstGeom>
          <a:solidFill>
            <a:schemeClr val="accent6">
              <a:lumMod val="40000"/>
              <a:lumOff val="60000"/>
              <a:alpha val="8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21F0087-5B7B-DB11-045C-881528A33B20}"/>
              </a:ext>
            </a:extLst>
          </p:cNvPr>
          <p:cNvSpPr/>
          <p:nvPr/>
        </p:nvSpPr>
        <p:spPr>
          <a:xfrm>
            <a:off x="4014790" y="2928940"/>
            <a:ext cx="742950" cy="742950"/>
          </a:xfrm>
          <a:prstGeom prst="ellipse">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0AC89EE-29FC-641E-C949-0ABC762600F6}"/>
              </a:ext>
            </a:extLst>
          </p:cNvPr>
          <p:cNvSpPr/>
          <p:nvPr/>
        </p:nvSpPr>
        <p:spPr>
          <a:xfrm>
            <a:off x="4031067" y="2089567"/>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16E2085-6897-F11E-FBED-631BA9554A68}"/>
              </a:ext>
            </a:extLst>
          </p:cNvPr>
          <p:cNvSpPr/>
          <p:nvPr/>
        </p:nvSpPr>
        <p:spPr>
          <a:xfrm>
            <a:off x="4023922" y="4656599"/>
            <a:ext cx="742950" cy="742950"/>
          </a:xfrm>
          <a:prstGeom prst="ellipse">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CC2D58E-86DB-56BE-6399-EC60A66A0813}"/>
              </a:ext>
            </a:extLst>
          </p:cNvPr>
          <p:cNvSpPr/>
          <p:nvPr/>
        </p:nvSpPr>
        <p:spPr>
          <a:xfrm>
            <a:off x="2666999" y="460460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67EACE7-6EA2-3EE5-C0C8-AEE7096B38D0}"/>
              </a:ext>
            </a:extLst>
          </p:cNvPr>
          <p:cNvSpPr/>
          <p:nvPr/>
        </p:nvSpPr>
        <p:spPr>
          <a:xfrm>
            <a:off x="2666999" y="3762799"/>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3E96DAD4-BC3D-DDD4-6D21-5EB09B6E3772}"/>
              </a:ext>
            </a:extLst>
          </p:cNvPr>
          <p:cNvSpPr/>
          <p:nvPr/>
        </p:nvSpPr>
        <p:spPr>
          <a:xfrm>
            <a:off x="2666999" y="2920999"/>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B879FCA-0A4E-CE32-34F2-C81EB2E4E845}"/>
              </a:ext>
            </a:extLst>
          </p:cNvPr>
          <p:cNvSpPr/>
          <p:nvPr/>
        </p:nvSpPr>
        <p:spPr>
          <a:xfrm>
            <a:off x="2666999" y="2093159"/>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7EE9954-CE9E-F6A8-45E2-D9B8591BB88E}"/>
              </a:ext>
            </a:extLst>
          </p:cNvPr>
          <p:cNvCxnSpPr/>
          <p:nvPr/>
        </p:nvCxnSpPr>
        <p:spPr>
          <a:xfrm>
            <a:off x="3409949" y="2433849"/>
            <a:ext cx="6048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A1B97F-A644-1440-5D4F-85E6CDA571FF}"/>
              </a:ext>
            </a:extLst>
          </p:cNvPr>
          <p:cNvSpPr txBox="1"/>
          <p:nvPr/>
        </p:nvSpPr>
        <p:spPr>
          <a:xfrm>
            <a:off x="5288805" y="3244530"/>
            <a:ext cx="44148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ackpropagation </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329F8419-D237-4549-3641-7A6BDDBA7C92}"/>
              </a:ext>
            </a:extLst>
          </p:cNvPr>
          <p:cNvCxnSpPr>
            <a:cxnSpLocks/>
          </p:cNvCxnSpPr>
          <p:nvPr/>
        </p:nvCxnSpPr>
        <p:spPr>
          <a:xfrm flipV="1">
            <a:off x="4395397" y="2263087"/>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F121EC5-72A7-A80C-C85D-FA949E6BBD0F}"/>
              </a:ext>
            </a:extLst>
          </p:cNvPr>
          <p:cNvSpPr txBox="1"/>
          <p:nvPr/>
        </p:nvSpPr>
        <p:spPr>
          <a:xfrm>
            <a:off x="6736554" y="4523055"/>
            <a:ext cx="4855393" cy="523220"/>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“train the model”</a:t>
            </a:r>
          </a:p>
        </p:txBody>
      </p:sp>
      <p:sp>
        <p:nvSpPr>
          <p:cNvPr id="34" name="Rectangle 33">
            <a:extLst>
              <a:ext uri="{FF2B5EF4-FFF2-40B4-BE49-F238E27FC236}">
                <a16:creationId xmlns:a16="http://schemas.microsoft.com/office/drawing/2014/main" id="{9E8F51E0-22E6-24A1-9986-1ECE81E0DAF6}"/>
              </a:ext>
            </a:extLst>
          </p:cNvPr>
          <p:cNvSpPr/>
          <p:nvPr/>
        </p:nvSpPr>
        <p:spPr>
          <a:xfrm>
            <a:off x="-122639" y="-289671"/>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FBACD-95F1-C312-AA0A-D71F5D9FE666}"/>
              </a:ext>
            </a:extLst>
          </p:cNvPr>
          <p:cNvSpPr>
            <a:spLocks noGrp="1"/>
          </p:cNvSpPr>
          <p:nvPr>
            <p:ph type="title"/>
          </p:nvPr>
        </p:nvSpPr>
        <p:spPr/>
        <p:txBody>
          <a:bodyPr>
            <a:normAutofit/>
          </a:bodyPr>
          <a:lstStyle/>
          <a:p>
            <a:r>
              <a:rPr lang="nl-NL" sz="4000" b="1" dirty="0"/>
              <a:t>Adaptation of </a:t>
            </a:r>
            <a:r>
              <a:rPr lang="nl-NL" sz="4000" b="1" dirty="0" err="1"/>
              <a:t>the</a:t>
            </a:r>
            <a:r>
              <a:rPr lang="nl-NL" sz="4000" b="1" dirty="0"/>
              <a:t> complete </a:t>
            </a:r>
            <a:r>
              <a:rPr lang="nl-NL" sz="4000" b="1" dirty="0" err="1"/>
              <a:t>network</a:t>
            </a:r>
            <a:endParaRPr lang="nl-NL" sz="4000" b="1" dirty="0"/>
          </a:p>
        </p:txBody>
      </p:sp>
      <p:sp>
        <p:nvSpPr>
          <p:cNvPr id="4" name="Date Placeholder 3">
            <a:extLst>
              <a:ext uri="{FF2B5EF4-FFF2-40B4-BE49-F238E27FC236}">
                <a16:creationId xmlns:a16="http://schemas.microsoft.com/office/drawing/2014/main" id="{AE6B0C8F-690B-04C6-2F73-2BE991781D6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E6FBD0C9-99AE-AC22-313E-6A745EE771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B3644FCC-A4FC-9E42-DA80-5D6854AAFD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3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D41B-D39F-4ABF-9E49-C6603AC41C5C}"/>
              </a:ext>
            </a:extLst>
          </p:cNvPr>
          <p:cNvSpPr>
            <a:spLocks noGrp="1"/>
          </p:cNvSpPr>
          <p:nvPr>
            <p:ph type="title"/>
          </p:nvPr>
        </p:nvSpPr>
        <p:spPr/>
        <p:txBody>
          <a:bodyPr/>
          <a:lstStyle/>
          <a:p>
            <a:r>
              <a:rPr lang="nl-NL" dirty="0"/>
              <a:t>ANN </a:t>
            </a:r>
            <a:r>
              <a:rPr lang="nl-NL" dirty="0" err="1"/>
              <a:t>implementation</a:t>
            </a:r>
            <a:endParaRPr lang="nl-NL" dirty="0"/>
          </a:p>
        </p:txBody>
      </p:sp>
      <p:sp>
        <p:nvSpPr>
          <p:cNvPr id="4" name="Date Placeholder 3">
            <a:extLst>
              <a:ext uri="{FF2B5EF4-FFF2-40B4-BE49-F238E27FC236}">
                <a16:creationId xmlns:a16="http://schemas.microsoft.com/office/drawing/2014/main" id="{88B29B65-06CD-2FEA-9F47-0DC4C0B6921B}"/>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3E6D251-EC4A-AEA1-2E34-2754D36B0E5E}"/>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5676215F-7EC2-1B96-8469-A5065F8E4413}"/>
              </a:ext>
            </a:extLst>
          </p:cNvPr>
          <p:cNvSpPr>
            <a:spLocks noGrp="1"/>
          </p:cNvSpPr>
          <p:nvPr>
            <p:ph type="sldNum" sz="quarter" idx="12"/>
          </p:nvPr>
        </p:nvSpPr>
        <p:spPr/>
        <p:txBody>
          <a:bodyPr/>
          <a:lstStyle/>
          <a:p>
            <a:fld id="{A39C17D2-13B9-4643-8B86-513E5F8E7A04}" type="slidenum">
              <a:rPr lang="nl-NL" smtClean="0"/>
              <a:t>14</a:t>
            </a:fld>
            <a:endParaRPr lang="nl-NL"/>
          </a:p>
        </p:txBody>
      </p:sp>
      <p:pic>
        <p:nvPicPr>
          <p:cNvPr id="8" name="Picture 7">
            <a:extLst>
              <a:ext uri="{FF2B5EF4-FFF2-40B4-BE49-F238E27FC236}">
                <a16:creationId xmlns:a16="http://schemas.microsoft.com/office/drawing/2014/main" id="{931D17D2-CB09-7329-2845-292223CB86D8}"/>
              </a:ext>
            </a:extLst>
          </p:cNvPr>
          <p:cNvPicPr>
            <a:picLocks noChangeAspect="1"/>
          </p:cNvPicPr>
          <p:nvPr/>
        </p:nvPicPr>
        <p:blipFill>
          <a:blip r:embed="rId2"/>
          <a:stretch>
            <a:fillRect/>
          </a:stretch>
        </p:blipFill>
        <p:spPr>
          <a:xfrm>
            <a:off x="838200" y="2689769"/>
            <a:ext cx="10515600" cy="2115472"/>
          </a:xfrm>
          <a:prstGeom prst="rect">
            <a:avLst/>
          </a:prstGeom>
        </p:spPr>
      </p:pic>
    </p:spTree>
    <p:extLst>
      <p:ext uri="{BB962C8B-B14F-4D97-AF65-F5344CB8AC3E}">
        <p14:creationId xmlns:p14="http://schemas.microsoft.com/office/powerpoint/2010/main" val="32716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3247-065D-407D-52C0-E7162B405F13}"/>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3AE6DBF0-843E-4B99-0C02-9DEA4FE9133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BEF99C3C-0775-3DC8-9B9D-944987C7E6FD}"/>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9E87AEAA-061D-BE1F-454F-FA19FAC2822F}"/>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D4219C08-8C4D-331B-DC1D-6F5AE9682721}"/>
              </a:ext>
            </a:extLst>
          </p:cNvPr>
          <p:cNvSpPr>
            <a:spLocks noGrp="1"/>
          </p:cNvSpPr>
          <p:nvPr>
            <p:ph type="sldNum" sz="quarter" idx="12"/>
          </p:nvPr>
        </p:nvSpPr>
        <p:spPr/>
        <p:txBody>
          <a:bodyPr/>
          <a:lstStyle/>
          <a:p>
            <a:fld id="{A39C17D2-13B9-4643-8B86-513E5F8E7A04}" type="slidenum">
              <a:rPr lang="nl-NL" smtClean="0"/>
              <a:t>15</a:t>
            </a:fld>
            <a:endParaRPr lang="nl-NL"/>
          </a:p>
        </p:txBody>
      </p:sp>
      <p:pic>
        <p:nvPicPr>
          <p:cNvPr id="7" name="Picture 2" descr="A Brief History of AI with Deep Learning | by LM Po | Medium">
            <a:extLst>
              <a:ext uri="{FF2B5EF4-FFF2-40B4-BE49-F238E27FC236}">
                <a16:creationId xmlns:a16="http://schemas.microsoft.com/office/drawing/2014/main" id="{1466CD3B-3ABE-F3EA-55C1-C082432DA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7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E409-7DFF-AD1B-9DD1-8FFA3EC69018}"/>
              </a:ext>
            </a:extLst>
          </p:cNvPr>
          <p:cNvSpPr>
            <a:spLocks noGrp="1"/>
          </p:cNvSpPr>
          <p:nvPr>
            <p:ph type="title"/>
          </p:nvPr>
        </p:nvSpPr>
        <p:spPr/>
        <p:txBody>
          <a:bodyPr/>
          <a:lstStyle/>
          <a:p>
            <a:r>
              <a:rPr lang="nl-NL" dirty="0"/>
              <a:t>The XOR </a:t>
            </a:r>
            <a:r>
              <a:rPr lang="nl-NL" dirty="0" err="1"/>
              <a:t>problem</a:t>
            </a:r>
            <a:endParaRPr lang="nl-NL" dirty="0"/>
          </a:p>
        </p:txBody>
      </p:sp>
      <p:sp>
        <p:nvSpPr>
          <p:cNvPr id="4" name="Date Placeholder 3">
            <a:extLst>
              <a:ext uri="{FF2B5EF4-FFF2-40B4-BE49-F238E27FC236}">
                <a16:creationId xmlns:a16="http://schemas.microsoft.com/office/drawing/2014/main" id="{FC5A1A22-A7A9-1E0B-49F5-2829987B2D0B}"/>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7E3ECBB-A3C2-0E3D-AB1E-740E55B557C9}"/>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933139E6-2A35-2E4F-4068-5E778D02295C}"/>
              </a:ext>
            </a:extLst>
          </p:cNvPr>
          <p:cNvSpPr>
            <a:spLocks noGrp="1"/>
          </p:cNvSpPr>
          <p:nvPr>
            <p:ph type="sldNum" sz="quarter" idx="12"/>
          </p:nvPr>
        </p:nvSpPr>
        <p:spPr/>
        <p:txBody>
          <a:bodyPr/>
          <a:lstStyle/>
          <a:p>
            <a:fld id="{A39C17D2-13B9-4643-8B86-513E5F8E7A04}" type="slidenum">
              <a:rPr lang="nl-NL" smtClean="0"/>
              <a:t>16</a:t>
            </a:fld>
            <a:endParaRPr lang="nl-NL"/>
          </a:p>
        </p:txBody>
      </p:sp>
      <p:pic>
        <p:nvPicPr>
          <p:cNvPr id="7" name="Picture 6">
            <a:extLst>
              <a:ext uri="{FF2B5EF4-FFF2-40B4-BE49-F238E27FC236}">
                <a16:creationId xmlns:a16="http://schemas.microsoft.com/office/drawing/2014/main" id="{D57A9463-09E8-0083-B8B8-2CC9BA8C99C4}"/>
              </a:ext>
            </a:extLst>
          </p:cNvPr>
          <p:cNvPicPr>
            <a:picLocks noChangeAspect="1"/>
          </p:cNvPicPr>
          <p:nvPr/>
        </p:nvPicPr>
        <p:blipFill>
          <a:blip r:embed="rId2"/>
          <a:stretch>
            <a:fillRect/>
          </a:stretch>
        </p:blipFill>
        <p:spPr>
          <a:xfrm>
            <a:off x="3428561" y="2880969"/>
            <a:ext cx="5334877" cy="2240649"/>
          </a:xfrm>
          <a:prstGeom prst="rect">
            <a:avLst/>
          </a:prstGeom>
        </p:spPr>
      </p:pic>
      <p:sp>
        <p:nvSpPr>
          <p:cNvPr id="8" name="Oval 7">
            <a:extLst>
              <a:ext uri="{FF2B5EF4-FFF2-40B4-BE49-F238E27FC236}">
                <a16:creationId xmlns:a16="http://schemas.microsoft.com/office/drawing/2014/main" id="{41FCB0D8-3029-1DBF-2FF6-BA61F4D121CF}"/>
              </a:ext>
            </a:extLst>
          </p:cNvPr>
          <p:cNvSpPr/>
          <p:nvPr/>
        </p:nvSpPr>
        <p:spPr>
          <a:xfrm rot="8094300">
            <a:off x="6735741" y="3161750"/>
            <a:ext cx="810349" cy="167908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8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8E81-37A5-88C3-5581-48CD3009F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124C2-7DDB-1200-010E-1CD7A25BC639}"/>
              </a:ext>
            </a:extLst>
          </p:cNvPr>
          <p:cNvSpPr>
            <a:spLocks noGrp="1"/>
          </p:cNvSpPr>
          <p:nvPr>
            <p:ph type="title"/>
          </p:nvPr>
        </p:nvSpPr>
        <p:spPr>
          <a:xfrm>
            <a:off x="544995" y="136525"/>
            <a:ext cx="10972091" cy="1325563"/>
          </a:xfrm>
        </p:spPr>
        <p:txBody>
          <a:bodyPr>
            <a:normAutofit/>
          </a:bodyPr>
          <a:lstStyle/>
          <a:p>
            <a:r>
              <a:rPr lang="nl-NL" b="1" dirty="0" err="1"/>
              <a:t>Activation</a:t>
            </a:r>
            <a:r>
              <a:rPr lang="nl-NL" b="1" dirty="0"/>
              <a:t> </a:t>
            </a:r>
            <a:r>
              <a:rPr lang="nl-NL" b="1" dirty="0" err="1"/>
              <a:t>functions</a:t>
            </a:r>
            <a:r>
              <a:rPr lang="nl-NL" b="1" dirty="0"/>
              <a:t>: non-</a:t>
            </a:r>
            <a:r>
              <a:rPr lang="nl-NL" b="1" dirty="0" err="1"/>
              <a:t>linearities</a:t>
            </a:r>
            <a:endParaRPr lang="nl-NL" b="1" dirty="0"/>
          </a:p>
        </p:txBody>
      </p:sp>
      <p:sp>
        <p:nvSpPr>
          <p:cNvPr id="3" name="Date Placeholder 2">
            <a:extLst>
              <a:ext uri="{FF2B5EF4-FFF2-40B4-BE49-F238E27FC236}">
                <a16:creationId xmlns:a16="http://schemas.microsoft.com/office/drawing/2014/main" id="{A8584762-9ABC-BC05-0010-7D4DD3668E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10A7029-D2F4-3C0C-7E09-3EA6C2837DC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02EFB2F0-D567-9F12-68A7-245980B99C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descr="ReLU Explained | Papers With Code">
            <a:extLst>
              <a:ext uri="{FF2B5EF4-FFF2-40B4-BE49-F238E27FC236}">
                <a16:creationId xmlns:a16="http://schemas.microsoft.com/office/drawing/2014/main" id="{DB9107A2-40FE-C057-597B-447C1883B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903" y="1706393"/>
            <a:ext cx="4558190" cy="3491380"/>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4">
            <a:extLst>
              <a:ext uri="{FF2B5EF4-FFF2-40B4-BE49-F238E27FC236}">
                <a16:creationId xmlns:a16="http://schemas.microsoft.com/office/drawing/2014/main" id="{8E880A62-58BE-AFB8-96A5-6ECD281E2880}"/>
              </a:ext>
            </a:extLst>
          </p:cNvPr>
          <p:cNvSpPr txBox="1"/>
          <p:nvPr/>
        </p:nvSpPr>
        <p:spPr>
          <a:xfrm>
            <a:off x="3896938" y="1337061"/>
            <a:ext cx="4398124" cy="369332"/>
          </a:xfrm>
          <a:prstGeom prst="rect">
            <a:avLst/>
          </a:prstGeom>
          <a:noFill/>
        </p:spPr>
        <p:txBody>
          <a:bodyPr wrap="square" rtlCol="0">
            <a:spAutoFit/>
          </a:bodyPr>
          <a:lstStyle/>
          <a:p>
            <a:r>
              <a:rPr lang="en-US" dirty="0"/>
              <a:t>Rectified Linear Unit (ReLU):  </a:t>
            </a:r>
            <a:r>
              <a:rPr lang="en-US" i="1" dirty="0">
                <a:latin typeface="Times New Roman" panose="02020603050405020304" pitchFamily="18" charset="0"/>
                <a:cs typeface="Times New Roman" panose="02020603050405020304" pitchFamily="18" charset="0"/>
              </a:rPr>
              <a:t>f(x) = max(0, x)</a:t>
            </a:r>
          </a:p>
        </p:txBody>
      </p:sp>
      <p:sp>
        <p:nvSpPr>
          <p:cNvPr id="13" name="TextBox 12">
            <a:extLst>
              <a:ext uri="{FF2B5EF4-FFF2-40B4-BE49-F238E27FC236}">
                <a16:creationId xmlns:a16="http://schemas.microsoft.com/office/drawing/2014/main" id="{DC747089-219B-1A3A-0B14-E78D72FA4A78}"/>
              </a:ext>
            </a:extLst>
          </p:cNvPr>
          <p:cNvSpPr txBox="1"/>
          <p:nvPr/>
        </p:nvSpPr>
        <p:spPr>
          <a:xfrm>
            <a:off x="838200" y="5222417"/>
            <a:ext cx="1087445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Without non-linearities an ANN is essentially only a series of matrix multiplications, because any combination of linear functions is still linear: </a:t>
            </a:r>
          </a:p>
          <a:p>
            <a:r>
              <a:rPr lang="en-US" dirty="0"/>
              <a:t>     if </a:t>
            </a:r>
            <a:r>
              <a:rPr lang="en-US" i="1" dirty="0">
                <a:latin typeface="Times New Roman" panose="02020603050405020304" pitchFamily="18" charset="0"/>
                <a:cs typeface="Times New Roman" panose="02020603050405020304" pitchFamily="18" charset="0"/>
              </a:rPr>
              <a:t>f(x)</a:t>
            </a:r>
            <a:r>
              <a:rPr lang="en-US" dirty="0"/>
              <a:t> and </a:t>
            </a:r>
            <a:r>
              <a:rPr lang="en-US" i="1" dirty="0">
                <a:latin typeface="Times New Roman" panose="02020603050405020304" pitchFamily="18" charset="0"/>
                <a:cs typeface="Times New Roman" panose="02020603050405020304" pitchFamily="18" charset="0"/>
              </a:rPr>
              <a:t>g(x)</a:t>
            </a:r>
            <a:r>
              <a:rPr lang="en-US" dirty="0"/>
              <a:t> are both linear functions, then </a:t>
            </a:r>
            <a:r>
              <a:rPr lang="en-US" i="1" dirty="0">
                <a:latin typeface="Times New Roman" panose="02020603050405020304" pitchFamily="18" charset="0"/>
                <a:cs typeface="Times New Roman" panose="02020603050405020304" pitchFamily="18" charset="0"/>
              </a:rPr>
              <a:t>f(g(x))</a:t>
            </a:r>
            <a:r>
              <a:rPr lang="en-US" dirty="0"/>
              <a:t> is linear</a:t>
            </a:r>
          </a:p>
          <a:p>
            <a:endParaRPr lang="nl-NL" dirty="0"/>
          </a:p>
        </p:txBody>
      </p:sp>
      <p:grpSp>
        <p:nvGrpSpPr>
          <p:cNvPr id="19" name="Group 18">
            <a:extLst>
              <a:ext uri="{FF2B5EF4-FFF2-40B4-BE49-F238E27FC236}">
                <a16:creationId xmlns:a16="http://schemas.microsoft.com/office/drawing/2014/main" id="{99A83244-EFC3-E07E-FA0B-76D6833BF204}"/>
              </a:ext>
            </a:extLst>
          </p:cNvPr>
          <p:cNvGrpSpPr/>
          <p:nvPr/>
        </p:nvGrpSpPr>
        <p:grpSpPr>
          <a:xfrm>
            <a:off x="4120055" y="4214648"/>
            <a:ext cx="2028496" cy="1007769"/>
            <a:chOff x="4120055" y="4214648"/>
            <a:chExt cx="2028496" cy="1007769"/>
          </a:xfrm>
        </p:grpSpPr>
        <p:cxnSp>
          <p:nvCxnSpPr>
            <p:cNvPr id="15" name="Straight Connector 14">
              <a:extLst>
                <a:ext uri="{FF2B5EF4-FFF2-40B4-BE49-F238E27FC236}">
                  <a16:creationId xmlns:a16="http://schemas.microsoft.com/office/drawing/2014/main" id="{15BC88D5-9EBD-32FF-580E-0371B79B4940}"/>
                </a:ext>
              </a:extLst>
            </p:cNvPr>
            <p:cNvCxnSpPr>
              <a:cxnSpLocks/>
            </p:cNvCxnSpPr>
            <p:nvPr/>
          </p:nvCxnSpPr>
          <p:spPr>
            <a:xfrm flipH="1">
              <a:off x="4120055" y="4792717"/>
              <a:ext cx="2028496" cy="429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26F670-E504-8976-0063-D180C9043ED0}"/>
                </a:ext>
              </a:extLst>
            </p:cNvPr>
            <p:cNvSpPr txBox="1"/>
            <p:nvPr/>
          </p:nvSpPr>
          <p:spPr>
            <a:xfrm>
              <a:off x="4372303" y="4214648"/>
              <a:ext cx="1639614" cy="461665"/>
            </a:xfrm>
            <a:prstGeom prst="rect">
              <a:avLst/>
            </a:prstGeom>
            <a:noFill/>
          </p:spPr>
          <p:txBody>
            <a:bodyPr wrap="square" rtlCol="0">
              <a:spAutoFit/>
            </a:bodyPr>
            <a:lstStyle/>
            <a:p>
              <a:r>
                <a:rPr lang="nl-NL" sz="2400" dirty="0" err="1">
                  <a:solidFill>
                    <a:srgbClr val="FF0000"/>
                  </a:solidFill>
                </a:rPr>
                <a:t>Leaky</a:t>
              </a:r>
              <a:r>
                <a:rPr lang="nl-NL" sz="2400" dirty="0">
                  <a:solidFill>
                    <a:srgbClr val="FF0000"/>
                  </a:solidFill>
                </a:rPr>
                <a:t> </a:t>
              </a:r>
              <a:r>
                <a:rPr lang="nl-NL" sz="2400" dirty="0" err="1">
                  <a:solidFill>
                    <a:srgbClr val="FF0000"/>
                  </a:solidFill>
                </a:rPr>
                <a:t>ReLU</a:t>
              </a:r>
              <a:endParaRPr lang="nl-NL" sz="2400" dirty="0">
                <a:solidFill>
                  <a:srgbClr val="FF0000"/>
                </a:solidFill>
              </a:endParaRPr>
            </a:p>
          </p:txBody>
        </p:sp>
      </p:grpSp>
    </p:spTree>
    <p:extLst>
      <p:ext uri="{BB962C8B-B14F-4D97-AF65-F5344CB8AC3E}">
        <p14:creationId xmlns:p14="http://schemas.microsoft.com/office/powerpoint/2010/main" val="229023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D78105-75D0-0FFF-0174-EA2ADE9AB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 y="681038"/>
            <a:ext cx="12236478"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574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Activation functions: non-linearities </a:t>
            </a:r>
            <a:br>
              <a:rPr lang="en-US" sz="4100" kern="1200" dirty="0"/>
            </a:br>
            <a:r>
              <a:rPr lang="en-US" sz="4100" kern="1200" dirty="0" err="1"/>
              <a:t>Softmax</a:t>
            </a:r>
            <a:endParaRPr lang="en-US" sz="4100" kern="1200" dirty="0"/>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r>
              <a:rPr lang="nl-NL" noProof="0"/>
              <a:t>Voorbeeld van voettekst</a:t>
            </a:r>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19</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99639" y="1674842"/>
            <a:ext cx="8592721" cy="369332"/>
          </a:xfrm>
          <a:prstGeom prst="rect">
            <a:avLst/>
          </a:prstGeom>
          <a:noFill/>
        </p:spPr>
        <p:txBody>
          <a:bodyPr wrap="square" rtlCol="0">
            <a:spAutoFit/>
          </a:bodyPr>
          <a:lstStyle/>
          <a:p>
            <a:r>
              <a:rPr lang="en-US" dirty="0" err="1"/>
              <a:t>Softmax</a:t>
            </a:r>
            <a:r>
              <a:rPr lang="en-US" dirty="0"/>
              <a:t>:</a:t>
            </a:r>
            <a:endParaRPr lang="nl-NL" dirty="0"/>
          </a:p>
        </p:txBody>
      </p:sp>
      <p:pic>
        <p:nvPicPr>
          <p:cNvPr id="3" name="Afbeelding 2">
            <a:extLst>
              <a:ext uri="{FF2B5EF4-FFF2-40B4-BE49-F238E27FC236}">
                <a16:creationId xmlns:a16="http://schemas.microsoft.com/office/drawing/2014/main" id="{9FA73696-D3AD-CE6E-CE72-520D0AF3F9C7}"/>
              </a:ext>
            </a:extLst>
          </p:cNvPr>
          <p:cNvPicPr>
            <a:picLocks noChangeAspect="1"/>
          </p:cNvPicPr>
          <p:nvPr/>
        </p:nvPicPr>
        <p:blipFill>
          <a:blip r:embed="rId3">
            <a:duotone>
              <a:prstClr val="black"/>
              <a:schemeClr val="accent2">
                <a:tint val="45000"/>
                <a:satMod val="400000"/>
              </a:schemeClr>
            </a:duotone>
          </a:blip>
          <a:stretch>
            <a:fillRect/>
          </a:stretch>
        </p:blipFill>
        <p:spPr>
          <a:xfrm>
            <a:off x="2824612" y="1502344"/>
            <a:ext cx="2419350" cy="885825"/>
          </a:xfrm>
          <a:prstGeom prst="rect">
            <a:avLst/>
          </a:prstGeom>
        </p:spPr>
      </p:pic>
      <p:pic>
        <p:nvPicPr>
          <p:cNvPr id="11272" name="Picture 8" descr="Graphic representation of the softmax activation function ...">
            <a:extLst>
              <a:ext uri="{FF2B5EF4-FFF2-40B4-BE49-F238E27FC236}">
                <a16:creationId xmlns:a16="http://schemas.microsoft.com/office/drawing/2014/main" id="{AF3FD7C2-B008-888B-ED6E-7934F06EA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431" y="2598639"/>
            <a:ext cx="4879136" cy="3283372"/>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D179154A-C0FB-C244-3784-17D600B735F5}"/>
              </a:ext>
            </a:extLst>
          </p:cNvPr>
          <p:cNvSpPr/>
          <p:nvPr/>
        </p:nvSpPr>
        <p:spPr>
          <a:xfrm>
            <a:off x="6211019" y="5313872"/>
            <a:ext cx="94890" cy="1811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3C1CB7CE-25FE-82E2-061B-EE13F9BD6E72}"/>
              </a:ext>
            </a:extLst>
          </p:cNvPr>
          <p:cNvSpPr/>
          <p:nvPr/>
        </p:nvSpPr>
        <p:spPr>
          <a:xfrm>
            <a:off x="5914845" y="4059171"/>
            <a:ext cx="94890" cy="1811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sp>
        <p:nvSpPr>
          <p:cNvPr id="8" name="Rechthoek 7">
            <a:extLst>
              <a:ext uri="{FF2B5EF4-FFF2-40B4-BE49-F238E27FC236}">
                <a16:creationId xmlns:a16="http://schemas.microsoft.com/office/drawing/2014/main" id="{675E9559-E4FD-0B5E-26B7-FA0950C346DF}"/>
              </a:ext>
            </a:extLst>
          </p:cNvPr>
          <p:cNvSpPr/>
          <p:nvPr/>
        </p:nvSpPr>
        <p:spPr>
          <a:xfrm>
            <a:off x="5593982" y="2798829"/>
            <a:ext cx="502017" cy="121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1.0</a:t>
            </a:r>
          </a:p>
        </p:txBody>
      </p:sp>
      <p:sp>
        <p:nvSpPr>
          <p:cNvPr id="10" name="Tekstvak 9">
            <a:extLst>
              <a:ext uri="{FF2B5EF4-FFF2-40B4-BE49-F238E27FC236}">
                <a16:creationId xmlns:a16="http://schemas.microsoft.com/office/drawing/2014/main" id="{15A59371-DFE5-3B4C-64F7-D0E5066AE319}"/>
              </a:ext>
            </a:extLst>
          </p:cNvPr>
          <p:cNvSpPr txBox="1"/>
          <p:nvPr/>
        </p:nvSpPr>
        <p:spPr>
          <a:xfrm>
            <a:off x="6159909" y="5219783"/>
            <a:ext cx="476412" cy="369332"/>
          </a:xfrm>
          <a:prstGeom prst="rect">
            <a:avLst/>
          </a:prstGeom>
          <a:solidFill>
            <a:schemeClr val="bg1"/>
          </a:solidFill>
        </p:spPr>
        <p:txBody>
          <a:bodyPr wrap="none" rtlCol="0">
            <a:spAutoFit/>
          </a:bodyPr>
          <a:lstStyle/>
          <a:p>
            <a:r>
              <a:rPr lang="en-US" dirty="0"/>
              <a:t>0.0</a:t>
            </a:r>
            <a:endParaRPr lang="nl-NL" dirty="0"/>
          </a:p>
        </p:txBody>
      </p:sp>
      <p:sp>
        <p:nvSpPr>
          <p:cNvPr id="11" name="Tekstvak 10">
            <a:extLst>
              <a:ext uri="{FF2B5EF4-FFF2-40B4-BE49-F238E27FC236}">
                <a16:creationId xmlns:a16="http://schemas.microsoft.com/office/drawing/2014/main" id="{5964E629-B28B-B65F-8B0E-F18EFA364569}"/>
              </a:ext>
            </a:extLst>
          </p:cNvPr>
          <p:cNvSpPr txBox="1"/>
          <p:nvPr/>
        </p:nvSpPr>
        <p:spPr>
          <a:xfrm>
            <a:off x="6060978" y="3965082"/>
            <a:ext cx="466794" cy="369332"/>
          </a:xfrm>
          <a:prstGeom prst="rect">
            <a:avLst/>
          </a:prstGeom>
          <a:noFill/>
        </p:spPr>
        <p:txBody>
          <a:bodyPr wrap="none" rtlCol="0">
            <a:spAutoFit/>
          </a:bodyPr>
          <a:lstStyle/>
          <a:p>
            <a:r>
              <a:rPr lang="en-US" dirty="0">
                <a:solidFill>
                  <a:schemeClr val="bg1"/>
                </a:solidFill>
              </a:rPr>
              <a:t>0.5</a:t>
            </a:r>
            <a:endParaRPr lang="nl-NL" dirty="0">
              <a:solidFill>
                <a:schemeClr val="bg1"/>
              </a:solidFill>
            </a:endParaRPr>
          </a:p>
        </p:txBody>
      </p:sp>
      <p:sp>
        <p:nvSpPr>
          <p:cNvPr id="13" name="Tekstvak 12">
            <a:extLst>
              <a:ext uri="{FF2B5EF4-FFF2-40B4-BE49-F238E27FC236}">
                <a16:creationId xmlns:a16="http://schemas.microsoft.com/office/drawing/2014/main" id="{62A0B49D-1FCB-4D8C-1EFD-0CDEFD73FE4A}"/>
              </a:ext>
            </a:extLst>
          </p:cNvPr>
          <p:cNvSpPr txBox="1"/>
          <p:nvPr/>
        </p:nvSpPr>
        <p:spPr>
          <a:xfrm>
            <a:off x="6070395" y="2673617"/>
            <a:ext cx="466794" cy="369332"/>
          </a:xfrm>
          <a:prstGeom prst="rect">
            <a:avLst/>
          </a:prstGeom>
          <a:noFill/>
        </p:spPr>
        <p:txBody>
          <a:bodyPr wrap="none" rtlCol="0">
            <a:spAutoFit/>
          </a:bodyPr>
          <a:lstStyle/>
          <a:p>
            <a:r>
              <a:rPr lang="en-US" dirty="0">
                <a:solidFill>
                  <a:schemeClr val="bg1"/>
                </a:solidFill>
              </a:rPr>
              <a:t>1.0</a:t>
            </a:r>
            <a:endParaRPr lang="nl-NL" dirty="0">
              <a:solidFill>
                <a:schemeClr val="bg1"/>
              </a:solidFill>
            </a:endParaRPr>
          </a:p>
        </p:txBody>
      </p:sp>
      <p:sp>
        <p:nvSpPr>
          <p:cNvPr id="2" name="Tekstvak 1">
            <a:extLst>
              <a:ext uri="{FF2B5EF4-FFF2-40B4-BE49-F238E27FC236}">
                <a16:creationId xmlns:a16="http://schemas.microsoft.com/office/drawing/2014/main" id="{A94DB8F0-FF44-5CCB-1987-118AB7A33121}"/>
              </a:ext>
            </a:extLst>
          </p:cNvPr>
          <p:cNvSpPr txBox="1"/>
          <p:nvPr/>
        </p:nvSpPr>
        <p:spPr>
          <a:xfrm rot="1501432">
            <a:off x="7663668" y="1839355"/>
            <a:ext cx="4249881" cy="1200329"/>
          </a:xfrm>
          <a:prstGeom prst="rect">
            <a:avLst/>
          </a:prstGeom>
          <a:noFill/>
        </p:spPr>
        <p:txBody>
          <a:bodyPr wrap="none" rtlCol="0">
            <a:spAutoFit/>
          </a:bodyPr>
          <a:lstStyle/>
          <a:p>
            <a:pPr algn="ctr"/>
            <a:r>
              <a:rPr lang="en-US" sz="3600" dirty="0">
                <a:latin typeface="Freestyle Script" panose="030804020302050B0404" pitchFamily="66" charset="0"/>
              </a:rPr>
              <a:t>Can you name a nice property of </a:t>
            </a:r>
          </a:p>
          <a:p>
            <a:pPr algn="ctr"/>
            <a:r>
              <a:rPr lang="en-US" sz="3600" dirty="0">
                <a:latin typeface="Freestyle Script" panose="030804020302050B0404" pitchFamily="66" charset="0"/>
              </a:rPr>
              <a:t>the multivariate </a:t>
            </a:r>
            <a:r>
              <a:rPr lang="en-US" sz="3600" dirty="0" err="1">
                <a:latin typeface="Freestyle Script" panose="030804020302050B0404" pitchFamily="66" charset="0"/>
              </a:rPr>
              <a:t>Softmax</a:t>
            </a:r>
            <a:r>
              <a:rPr lang="en-US" sz="3600" dirty="0">
                <a:latin typeface="Freestyle Script" panose="030804020302050B0404" pitchFamily="66" charset="0"/>
              </a:rPr>
              <a:t> function?</a:t>
            </a:r>
            <a:endParaRPr lang="nl-NL" sz="3600" dirty="0">
              <a:latin typeface="Freestyle Script" panose="030804020302050B0404" pitchFamily="66" charset="0"/>
            </a:endParaRPr>
          </a:p>
        </p:txBody>
      </p:sp>
    </p:spTree>
    <p:extLst>
      <p:ext uri="{BB962C8B-B14F-4D97-AF65-F5344CB8AC3E}">
        <p14:creationId xmlns:p14="http://schemas.microsoft.com/office/powerpoint/2010/main" val="18881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618954E2-381E-BB81-7ACB-0CB164E494D0}"/>
              </a:ext>
            </a:extLst>
          </p:cNvPr>
          <p:cNvSpPr/>
          <p:nvPr/>
        </p:nvSpPr>
        <p:spPr>
          <a:xfrm>
            <a:off x="0" y="0"/>
            <a:ext cx="6501384" cy="6858000"/>
          </a:xfrm>
          <a:prstGeom prst="rect">
            <a:avLst/>
          </a:prstGeom>
          <a:gradFill>
            <a:gsLst>
              <a:gs pos="58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2; Artificial Neural Networks (ANNs) and Deep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34035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C9579-F452-6A71-B9F4-4A0B2818B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28A1E-607B-FD69-78A3-BEE6A10120DE}"/>
              </a:ext>
            </a:extLst>
          </p:cNvPr>
          <p:cNvSpPr>
            <a:spLocks noGrp="1"/>
          </p:cNvSpPr>
          <p:nvPr>
            <p:ph type="title"/>
          </p:nvPr>
        </p:nvSpPr>
        <p:spPr>
          <a:xfrm>
            <a:off x="544995" y="136525"/>
            <a:ext cx="4414631" cy="1325563"/>
          </a:xfrm>
        </p:spPr>
        <p:txBody>
          <a:bodyPr>
            <a:normAutofit/>
          </a:bodyPr>
          <a:lstStyle/>
          <a:p>
            <a:r>
              <a:rPr lang="nl-NL" b="1" dirty="0" err="1"/>
              <a:t>Dropout</a:t>
            </a:r>
            <a:endParaRPr lang="nl-NL" b="1" dirty="0"/>
          </a:p>
        </p:txBody>
      </p:sp>
      <p:sp>
        <p:nvSpPr>
          <p:cNvPr id="3" name="Date Placeholder 2">
            <a:extLst>
              <a:ext uri="{FF2B5EF4-FFF2-40B4-BE49-F238E27FC236}">
                <a16:creationId xmlns:a16="http://schemas.microsoft.com/office/drawing/2014/main" id="{181B1079-5620-6611-C2F3-41952FEB0EB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47C2BEC-549A-CD47-738A-CA37FBA1D3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644E273B-02B6-BA32-E092-2A41AD2F86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15D5A2F3-A154-CF37-AA2E-2253EDBD9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758" y="1741301"/>
            <a:ext cx="6865883" cy="376250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4606738-626F-DEC4-7A34-61BB6CBE9752}"/>
              </a:ext>
            </a:extLst>
          </p:cNvPr>
          <p:cNvGrpSpPr/>
          <p:nvPr/>
        </p:nvGrpSpPr>
        <p:grpSpPr>
          <a:xfrm>
            <a:off x="4829503" y="1770994"/>
            <a:ext cx="2538249" cy="2921876"/>
            <a:chOff x="4829503" y="1770994"/>
            <a:chExt cx="2538249" cy="2921876"/>
          </a:xfrm>
        </p:grpSpPr>
        <p:sp>
          <p:nvSpPr>
            <p:cNvPr id="4" name="Flowchart: Summing Junction 3">
              <a:extLst>
                <a:ext uri="{FF2B5EF4-FFF2-40B4-BE49-F238E27FC236}">
                  <a16:creationId xmlns:a16="http://schemas.microsoft.com/office/drawing/2014/main" id="{04DD9AA7-7A64-CD26-16F5-AA9FE6FCA0E6}"/>
                </a:ext>
              </a:extLst>
            </p:cNvPr>
            <p:cNvSpPr/>
            <p:nvPr/>
          </p:nvSpPr>
          <p:spPr>
            <a:xfrm>
              <a:off x="6684579" y="2259725"/>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Flowchart: Summing Junction 4">
              <a:extLst>
                <a:ext uri="{FF2B5EF4-FFF2-40B4-BE49-F238E27FC236}">
                  <a16:creationId xmlns:a16="http://schemas.microsoft.com/office/drawing/2014/main" id="{61F1EE5F-311E-30F3-D573-A95C7F0C756D}"/>
                </a:ext>
              </a:extLst>
            </p:cNvPr>
            <p:cNvSpPr/>
            <p:nvPr/>
          </p:nvSpPr>
          <p:spPr>
            <a:xfrm>
              <a:off x="4829504" y="1770994"/>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lowchart: Summing Junction 5">
              <a:extLst>
                <a:ext uri="{FF2B5EF4-FFF2-40B4-BE49-F238E27FC236}">
                  <a16:creationId xmlns:a16="http://schemas.microsoft.com/office/drawing/2014/main" id="{B92B8DFB-0A1E-B2B9-A63C-521B1DAC85B1}"/>
                </a:ext>
              </a:extLst>
            </p:cNvPr>
            <p:cNvSpPr/>
            <p:nvPr/>
          </p:nvSpPr>
          <p:spPr>
            <a:xfrm>
              <a:off x="4829503" y="3575256"/>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Flowchart: Summing Junction 10">
              <a:extLst>
                <a:ext uri="{FF2B5EF4-FFF2-40B4-BE49-F238E27FC236}">
                  <a16:creationId xmlns:a16="http://schemas.microsoft.com/office/drawing/2014/main" id="{0D0A7A79-B642-804E-A6A1-0234EE421CC9}"/>
                </a:ext>
              </a:extLst>
            </p:cNvPr>
            <p:cNvSpPr/>
            <p:nvPr/>
          </p:nvSpPr>
          <p:spPr>
            <a:xfrm>
              <a:off x="6684579" y="4020208"/>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7266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8E30-5388-B3E7-A2B1-DF6D053E54D3}"/>
              </a:ext>
            </a:extLst>
          </p:cNvPr>
          <p:cNvSpPr>
            <a:spLocks noGrp="1"/>
          </p:cNvSpPr>
          <p:nvPr>
            <p:ph type="title"/>
          </p:nvPr>
        </p:nvSpPr>
        <p:spPr>
          <a:xfrm>
            <a:off x="544995" y="136525"/>
            <a:ext cx="4414631" cy="1325563"/>
          </a:xfrm>
        </p:spPr>
        <p:txBody>
          <a:bodyPr/>
          <a:lstStyle/>
          <a:p>
            <a:r>
              <a:rPr lang="nl-NL" b="1" dirty="0" err="1"/>
              <a:t>Artificial</a:t>
            </a:r>
            <a:r>
              <a:rPr lang="nl-NL" b="1" dirty="0"/>
              <a:t> </a:t>
            </a:r>
            <a:r>
              <a:rPr lang="nl-NL" b="1" dirty="0" err="1"/>
              <a:t>Neural</a:t>
            </a:r>
            <a:r>
              <a:rPr lang="nl-NL" b="1" dirty="0"/>
              <a:t> Network</a:t>
            </a:r>
          </a:p>
        </p:txBody>
      </p:sp>
      <p:sp>
        <p:nvSpPr>
          <p:cNvPr id="3" name="Date Placeholder 2">
            <a:extLst>
              <a:ext uri="{FF2B5EF4-FFF2-40B4-BE49-F238E27FC236}">
                <a16:creationId xmlns:a16="http://schemas.microsoft.com/office/drawing/2014/main" id="{9125244C-84D4-BADC-F027-52621FEC65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14BEF86-3590-6C98-19DC-DC1DCCEC7B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B4677F5-5FE6-60E5-DA6F-0289D08C46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3F3BDFA-12E2-7360-3D48-74FAC70DE640}"/>
              </a:ext>
            </a:extLst>
          </p:cNvPr>
          <p:cNvSpPr txBox="1"/>
          <p:nvPr/>
        </p:nvSpPr>
        <p:spPr>
          <a:xfrm>
            <a:off x="4959626" y="136525"/>
            <a:ext cx="609765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term “deep learning” comes from neural networks that contains several hidden layers, also called “deep neural networks”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6A9C013-93A7-39D5-A617-49FF326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6906"/>
            <a:ext cx="3732338" cy="20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C940FB-F1D7-928F-159F-480C4EF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3" y="962826"/>
            <a:ext cx="4720142" cy="23999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rstanding of Gradient Descent: Intuition and Implementation | by Rishi  | GoPenAI">
            <a:extLst>
              <a:ext uri="{FF2B5EF4-FFF2-40B4-BE49-F238E27FC236}">
                <a16:creationId xmlns:a16="http://schemas.microsoft.com/office/drawing/2014/main" id="{7A36924F-576C-4D02-569A-BA30D1FDB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10320"/>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9B88DE-63B2-D235-C17E-FF89524FE76B}"/>
              </a:ext>
            </a:extLst>
          </p:cNvPr>
          <p:cNvSpPr txBox="1"/>
          <p:nvPr/>
        </p:nvSpPr>
        <p:spPr>
          <a:xfrm>
            <a:off x="133350" y="578301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3Blue1Brown; https://www.youtube.com/watch?v=aircAruvnKk</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33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b="1">
                <a:solidFill>
                  <a:srgbClr val="FFFFFF"/>
                </a:solidFill>
              </a:rPr>
              <a:t>What is a deep </a:t>
            </a:r>
            <a:r>
              <a:rPr lang="en-US" b="1" dirty="0">
                <a:solidFill>
                  <a:srgbClr val="FFFFFF"/>
                </a:solidFill>
              </a:rPr>
              <a:t>learning model?</a:t>
            </a:r>
          </a:p>
        </p:txBody>
      </p:sp>
      <p:sp>
        <p:nvSpPr>
          <p:cNvPr id="2" name="Date Placeholder 1">
            <a:extLst>
              <a:ext uri="{FF2B5EF4-FFF2-40B4-BE49-F238E27FC236}">
                <a16:creationId xmlns:a16="http://schemas.microsoft.com/office/drawing/2014/main" id="{6B1297D9-C3C5-F3F1-B8A8-81942A23C0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FB9F437-0333-A93D-C447-20C5FFEEC3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045070D-FAE6-D985-178C-9DA1D3014A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b="1" dirty="0"/>
              <a:t>Choosing an architecture</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925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flavor</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hyperparameters</a:t>
            </a:r>
          </a:p>
        </p:txBody>
      </p:sp>
      <p:sp>
        <p:nvSpPr>
          <p:cNvPr id="7" name="Date Placeholder 6">
            <a:extLst>
              <a:ext uri="{FF2B5EF4-FFF2-40B4-BE49-F238E27FC236}">
                <a16:creationId xmlns:a16="http://schemas.microsoft.com/office/drawing/2014/main" id="{C954FC64-399D-1F49-66F3-8832712104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E8A6EB3-691F-0B00-BC6D-C5CCEC9DC9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B591F11-1EDA-503D-1081-CB1AC6ECC1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41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24</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 (2D)</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25</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26</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
        <p:nvSpPr>
          <p:cNvPr id="5" name="TextBox 4">
            <a:extLst>
              <a:ext uri="{FF2B5EF4-FFF2-40B4-BE49-F238E27FC236}">
                <a16:creationId xmlns:a16="http://schemas.microsoft.com/office/drawing/2014/main" id="{69F76A90-DA46-1A25-A4DC-EA04F77887F1}"/>
              </a:ext>
            </a:extLst>
          </p:cNvPr>
          <p:cNvSpPr txBox="1"/>
          <p:nvPr/>
        </p:nvSpPr>
        <p:spPr>
          <a:xfrm>
            <a:off x="1599512" y="6490180"/>
            <a:ext cx="8992975" cy="369332"/>
          </a:xfrm>
          <a:prstGeom prst="rect">
            <a:avLst/>
          </a:prstGeom>
          <a:noFill/>
        </p:spPr>
        <p:txBody>
          <a:bodyPr wrap="none" rtlCol="0">
            <a:spAutoFit/>
          </a:bodyPr>
          <a:lstStyle/>
          <a:p>
            <a:r>
              <a:rPr lang="nl-NL" dirty="0"/>
              <a:t>“Imagenet </a:t>
            </a:r>
            <a:r>
              <a:rPr lang="nl-NL" dirty="0" err="1"/>
              <a:t>classification</a:t>
            </a:r>
            <a:r>
              <a:rPr lang="nl-NL" dirty="0"/>
              <a:t> </a:t>
            </a:r>
            <a:r>
              <a:rPr lang="nl-NL" dirty="0" err="1"/>
              <a:t>with</a:t>
            </a:r>
            <a:r>
              <a:rPr lang="nl-NL" dirty="0"/>
              <a:t> </a:t>
            </a:r>
            <a:r>
              <a:rPr lang="nl-NL" dirty="0" err="1"/>
              <a:t>deep</a:t>
            </a:r>
            <a:r>
              <a:rPr lang="nl-NL" dirty="0"/>
              <a:t> </a:t>
            </a:r>
            <a:r>
              <a:rPr lang="nl-NL" dirty="0" err="1"/>
              <a:t>convolutional</a:t>
            </a:r>
            <a:r>
              <a:rPr lang="nl-NL" dirty="0"/>
              <a:t> </a:t>
            </a:r>
            <a:r>
              <a:rPr lang="nl-NL" dirty="0" err="1"/>
              <a:t>neural</a:t>
            </a:r>
            <a:r>
              <a:rPr lang="nl-NL" dirty="0"/>
              <a:t> </a:t>
            </a:r>
            <a:r>
              <a:rPr lang="nl-NL" dirty="0" err="1"/>
              <a:t>networks</a:t>
            </a:r>
            <a:r>
              <a:rPr lang="nl-NL" dirty="0"/>
              <a:t>” </a:t>
            </a:r>
            <a:r>
              <a:rPr lang="nl-NL" dirty="0" err="1"/>
              <a:t>Krizhevsky</a:t>
            </a:r>
            <a:r>
              <a:rPr lang="nl-NL" dirty="0"/>
              <a:t> et al - NIPS-2012</a:t>
            </a:r>
          </a:p>
        </p:txBody>
      </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643860"/>
          </a:xfrm>
        </p:spPr>
        <p:txBody>
          <a:bodyPr vert="horz" wrap="square" lIns="0" tIns="0" rIns="0" bIns="0" rtlCol="0" anchor="t" anchorCtr="0">
            <a:normAutofit fontScale="90000"/>
          </a:bodyPr>
          <a:lstStyle/>
          <a:p>
            <a:pPr rtl="0"/>
            <a:r>
              <a:rPr lang="en-US" sz="4100" kern="1200" dirty="0"/>
              <a:t>Deep Learning</a:t>
            </a:r>
            <a:br>
              <a:rPr lang="en-US" sz="4100" i="1" dirty="0"/>
            </a:br>
            <a:br>
              <a:rPr lang="en-US" sz="4100" i="1" dirty="0"/>
            </a:br>
            <a:r>
              <a:rPr lang="en-US" sz="3600" i="1" dirty="0" err="1"/>
              <a:t>AlexNet</a:t>
            </a:r>
            <a:r>
              <a:rPr lang="en-US" sz="3600" i="1" dirty="0"/>
              <a:t>: </a:t>
            </a:r>
            <a:r>
              <a:rPr lang="en-US" sz="3600" dirty="0"/>
              <a:t>7 hidden layers</a:t>
            </a:r>
            <a:br>
              <a:rPr lang="en-US" sz="3600" i="1" dirty="0"/>
            </a:br>
            <a:r>
              <a:rPr lang="en-US" sz="3600" i="1" dirty="0"/>
              <a:t>VGG: </a:t>
            </a:r>
            <a:r>
              <a:rPr lang="en-US" sz="3600" dirty="0"/>
              <a:t>16 hidden layers           </a:t>
            </a:r>
            <a:r>
              <a:rPr lang="en-US" sz="3600" dirty="0">
                <a:sym typeface="Wingdings" panose="05000000000000000000" pitchFamily="2" charset="2"/>
              </a:rPr>
              <a:t></a:t>
            </a:r>
            <a:br>
              <a:rPr lang="en-US" sz="3600" i="1" dirty="0"/>
            </a:br>
            <a:r>
              <a:rPr lang="en-US" sz="3600" i="1" dirty="0" err="1"/>
              <a:t>ResNet</a:t>
            </a:r>
            <a:r>
              <a:rPr lang="en-US" sz="3600" i="1" dirty="0"/>
              <a:t>: </a:t>
            </a:r>
            <a:r>
              <a:rPr lang="en-US" sz="3600" dirty="0"/>
              <a:t>up to 151 hidden layers</a:t>
            </a:r>
            <a:br>
              <a:rPr lang="en-US" sz="3600" dirty="0"/>
            </a:br>
            <a:br>
              <a:rPr lang="en-US" sz="3600" dirty="0"/>
            </a:br>
            <a:r>
              <a:rPr lang="en-US" sz="4100" kern="1200" dirty="0"/>
              <a:t>Multiple meanings </a:t>
            </a:r>
            <a:r>
              <a:rPr lang="en-US" sz="4100" dirty="0"/>
              <a:t>to </a:t>
            </a:r>
            <a:r>
              <a:rPr lang="en-US" sz="4100" i="1" dirty="0"/>
              <a:t>deep</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27</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28</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FE4-C2E4-7D14-BAD8-C3BEC8D609A8}"/>
              </a:ext>
            </a:extLst>
          </p:cNvPr>
          <p:cNvSpPr>
            <a:spLocks noGrp="1"/>
          </p:cNvSpPr>
          <p:nvPr>
            <p:ph type="title"/>
          </p:nvPr>
        </p:nvSpPr>
        <p:spPr>
          <a:xfrm>
            <a:off x="307258" y="-217436"/>
            <a:ext cx="10515600" cy="1325563"/>
          </a:xfrm>
        </p:spPr>
        <p:txBody>
          <a:bodyPr/>
          <a:lstStyle/>
          <a:p>
            <a:r>
              <a:rPr lang="nl-NL" dirty="0" err="1"/>
              <a:t>Loss</a:t>
            </a:r>
            <a:r>
              <a:rPr lang="nl-NL" dirty="0"/>
              <a:t> </a:t>
            </a:r>
            <a:r>
              <a:rPr lang="nl-NL" dirty="0" err="1"/>
              <a:t>function</a:t>
            </a:r>
            <a:r>
              <a:rPr lang="nl-NL" dirty="0"/>
              <a:t>(s)</a:t>
            </a:r>
          </a:p>
        </p:txBody>
      </p:sp>
      <p:sp>
        <p:nvSpPr>
          <p:cNvPr id="3" name="Content Placeholder 2">
            <a:extLst>
              <a:ext uri="{FF2B5EF4-FFF2-40B4-BE49-F238E27FC236}">
                <a16:creationId xmlns:a16="http://schemas.microsoft.com/office/drawing/2014/main" id="{CC4B359F-2DD1-EA89-FDB1-3C814AFD0AE5}"/>
              </a:ext>
            </a:extLst>
          </p:cNvPr>
          <p:cNvSpPr>
            <a:spLocks noGrp="1"/>
          </p:cNvSpPr>
          <p:nvPr>
            <p:ph idx="1"/>
          </p:nvPr>
        </p:nvSpPr>
        <p:spPr>
          <a:xfrm>
            <a:off x="307258" y="1243064"/>
            <a:ext cx="10515600" cy="2185936"/>
          </a:xfrm>
        </p:spPr>
        <p:txBody>
          <a:bodyPr>
            <a:normAutofit/>
          </a:bodyPr>
          <a:lstStyle/>
          <a:p>
            <a:pPr marL="0" indent="0">
              <a:buNone/>
            </a:pPr>
            <a:r>
              <a:rPr lang="nl-NL" dirty="0"/>
              <a:t>“</a:t>
            </a:r>
            <a:r>
              <a:rPr lang="en-GB" dirty="0"/>
              <a:t>A </a:t>
            </a:r>
            <a:r>
              <a:rPr lang="en-GB" dirty="0">
                <a:hlinkClick r:id="rId3"/>
              </a:rPr>
              <a:t>loss function</a:t>
            </a:r>
            <a:r>
              <a:rPr lang="en-GB" dirty="0"/>
              <a:t> is a method of evaluating how well your </a:t>
            </a:r>
            <a:r>
              <a:rPr lang="en-GB" dirty="0">
                <a:hlinkClick r:id="rId4"/>
              </a:rPr>
              <a:t>machine learning</a:t>
            </a:r>
            <a:r>
              <a:rPr lang="en-GB" dirty="0"/>
              <a:t> algorithm models your featured </a:t>
            </a:r>
            <a:r>
              <a:rPr lang="en-GB" dirty="0">
                <a:hlinkClick r:id="rId5"/>
              </a:rPr>
              <a:t>data set</a:t>
            </a:r>
            <a:r>
              <a:rPr lang="en-GB" dirty="0"/>
              <a:t>. In other words, loss functions are a measurement of how good your </a:t>
            </a:r>
            <a:r>
              <a:rPr lang="en-GB" dirty="0">
                <a:hlinkClick r:id="rId6"/>
              </a:rPr>
              <a:t>model</a:t>
            </a:r>
            <a:r>
              <a:rPr lang="en-GB" dirty="0"/>
              <a:t> is at predicting outcomes. ”</a:t>
            </a:r>
          </a:p>
          <a:p>
            <a:pPr marL="0" indent="0">
              <a:buNone/>
            </a:pPr>
            <a:endParaRPr lang="en-GB" b="1" dirty="0"/>
          </a:p>
          <a:p>
            <a:pPr marL="0" indent="0">
              <a:buNone/>
            </a:pPr>
            <a:endParaRPr lang="en-GB" dirty="0"/>
          </a:p>
          <a:p>
            <a:pPr marL="0" indent="0">
              <a:buNone/>
            </a:pPr>
            <a:endParaRPr lang="nl-NL" dirty="0"/>
          </a:p>
        </p:txBody>
      </p:sp>
      <p:sp>
        <p:nvSpPr>
          <p:cNvPr id="9" name="Date Placeholder 8">
            <a:extLst>
              <a:ext uri="{FF2B5EF4-FFF2-40B4-BE49-F238E27FC236}">
                <a16:creationId xmlns:a16="http://schemas.microsoft.com/office/drawing/2014/main" id="{E2ABFEC5-B4C0-8BB0-472B-83DD17D75E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F689DA6B-DEAB-B47B-1DE7-ECFBD93CBF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ADABED3-E64A-3587-237F-CFCB6DDE9B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B093361-77B0-8DB1-231B-0ACC9AC75607}"/>
              </a:ext>
            </a:extLst>
          </p:cNvPr>
          <p:cNvSpPr txBox="1"/>
          <p:nvPr/>
        </p:nvSpPr>
        <p:spPr>
          <a:xfrm>
            <a:off x="757083" y="59425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https://builtin.com/machine-learning/common-loss-functions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03693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t>Lecture</a:t>
            </a:r>
            <a:r>
              <a:rPr lang="nl-NL" sz="4800" dirty="0"/>
              <a:t> 2 – </a:t>
            </a:r>
            <a:br>
              <a:rPr lang="nl-NL" sz="4800" dirty="0"/>
            </a:br>
            <a:r>
              <a:rPr lang="nl-NL" sz="4800" dirty="0"/>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A652-3D56-EB4B-B8AB-385DE618D50F}"/>
              </a:ext>
            </a:extLst>
          </p:cNvPr>
          <p:cNvSpPr>
            <a:spLocks noGrp="1"/>
          </p:cNvSpPr>
          <p:nvPr>
            <p:ph type="title"/>
          </p:nvPr>
        </p:nvSpPr>
        <p:spPr>
          <a:xfrm>
            <a:off x="255638" y="-185482"/>
            <a:ext cx="10515600" cy="1325563"/>
          </a:xfrm>
        </p:spPr>
        <p:txBody>
          <a:bodyPr/>
          <a:lstStyle/>
          <a:p>
            <a:r>
              <a:rPr lang="nl-NL" dirty="0"/>
              <a:t>A </a:t>
            </a:r>
            <a:r>
              <a:rPr lang="nl-NL" dirty="0" err="1"/>
              <a:t>simple</a:t>
            </a:r>
            <a:r>
              <a:rPr lang="nl-NL" dirty="0"/>
              <a:t> </a:t>
            </a:r>
            <a:r>
              <a:rPr lang="nl-NL" dirty="0" err="1"/>
              <a:t>binary</a:t>
            </a:r>
            <a:r>
              <a:rPr lang="nl-NL" dirty="0"/>
              <a:t> </a:t>
            </a:r>
            <a:r>
              <a:rPr lang="nl-NL" dirty="0" err="1"/>
              <a:t>prediction</a:t>
            </a:r>
            <a:r>
              <a:rPr lang="nl-NL" dirty="0"/>
              <a:t> model</a:t>
            </a:r>
          </a:p>
        </p:txBody>
      </p:sp>
      <p:sp>
        <p:nvSpPr>
          <p:cNvPr id="13" name="Date Placeholder 12">
            <a:extLst>
              <a:ext uri="{FF2B5EF4-FFF2-40B4-BE49-F238E27FC236}">
                <a16:creationId xmlns:a16="http://schemas.microsoft.com/office/drawing/2014/main" id="{3B26643C-0B1C-D2B8-41BD-4F76C6F173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8C349610-0602-F572-84D6-BB4D4D7B5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4ECDB7B2-6CDA-B23C-B1CD-85B92E0808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5913AE-34F9-D276-2BE0-102AC216DD01}"/>
              </a:ext>
            </a:extLst>
          </p:cNvPr>
          <p:cNvSpPr txBox="1"/>
          <p:nvPr/>
        </p:nvSpPr>
        <p:spPr>
          <a:xfrm>
            <a:off x="297425" y="573108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6386" name="Picture 2">
            <a:extLst>
              <a:ext uri="{FF2B5EF4-FFF2-40B4-BE49-F238E27FC236}">
                <a16:creationId xmlns:a16="http://schemas.microsoft.com/office/drawing/2014/main" id="{FF3EB61F-E9C0-7E77-5EC8-C5876E328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57" y="1126912"/>
            <a:ext cx="7937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8534C1F-A789-705C-B13C-E5D1C42E6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57" y="2817516"/>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247691-EC81-83BC-6989-0830828DA909}"/>
              </a:ext>
            </a:extLst>
          </p:cNvPr>
          <p:cNvSpPr txBox="1"/>
          <p:nvPr/>
        </p:nvSpPr>
        <p:spPr>
          <a:xfrm>
            <a:off x="8710357" y="1660537"/>
            <a:ext cx="3184218"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 our classification problem is quite straightforward: given 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feature</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 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predict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this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can also pose this problem as: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is the point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even better,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what is the probability of the point being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Ideally,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 while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a:t>
            </a:r>
          </a:p>
        </p:txBody>
      </p:sp>
      <p:sp>
        <p:nvSpPr>
          <p:cNvPr id="12" name="TextBox 11">
            <a:extLst>
              <a:ext uri="{FF2B5EF4-FFF2-40B4-BE49-F238E27FC236}">
                <a16:creationId xmlns:a16="http://schemas.microsoft.com/office/drawing/2014/main" id="{8797FB15-3574-5466-1D52-5AB409E5563C}"/>
              </a:ext>
            </a:extLst>
          </p:cNvPr>
          <p:cNvSpPr txBox="1"/>
          <p:nvPr/>
        </p:nvSpPr>
        <p:spPr>
          <a:xfrm>
            <a:off x="8685231" y="665247"/>
            <a:ext cx="167725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y=1, 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y=0,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feature vector</a:t>
            </a:r>
          </a:p>
        </p:txBody>
      </p:sp>
    </p:spTree>
    <p:extLst>
      <p:ext uri="{BB962C8B-B14F-4D97-AF65-F5344CB8AC3E}">
        <p14:creationId xmlns:p14="http://schemas.microsoft.com/office/powerpoint/2010/main" val="3113058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E57D-23B9-33C0-5D43-08422F6C0D8A}"/>
              </a:ext>
            </a:extLst>
          </p:cNvPr>
          <p:cNvSpPr>
            <a:spLocks noGrp="1"/>
          </p:cNvSpPr>
          <p:nvPr>
            <p:ph type="title"/>
          </p:nvPr>
        </p:nvSpPr>
        <p:spPr>
          <a:xfrm>
            <a:off x="185593" y="-175915"/>
            <a:ext cx="10515600" cy="1325563"/>
          </a:xfrm>
        </p:spPr>
        <p:txBody>
          <a:bodyPr/>
          <a:lstStyle/>
          <a:p>
            <a:r>
              <a:rPr lang="nl-NL" dirty="0" err="1"/>
              <a:t>Binary</a:t>
            </a:r>
            <a:r>
              <a:rPr lang="nl-NL" dirty="0"/>
              <a:t> Cross </a:t>
            </a:r>
            <a:r>
              <a:rPr lang="nl-NL" dirty="0" err="1"/>
              <a:t>Entropy</a:t>
            </a:r>
            <a:r>
              <a:rPr lang="nl-NL" dirty="0"/>
              <a:t> </a:t>
            </a:r>
            <a:r>
              <a:rPr lang="nl-NL" dirty="0" err="1"/>
              <a:t>function</a:t>
            </a:r>
            <a:r>
              <a:rPr lang="nl-NL" dirty="0"/>
              <a:t> </a:t>
            </a:r>
          </a:p>
        </p:txBody>
      </p:sp>
      <p:sp>
        <p:nvSpPr>
          <p:cNvPr id="3" name="Content Placeholder 2">
            <a:extLst>
              <a:ext uri="{FF2B5EF4-FFF2-40B4-BE49-F238E27FC236}">
                <a16:creationId xmlns:a16="http://schemas.microsoft.com/office/drawing/2014/main" id="{6DD6A9BE-A5E5-0B76-610E-F020F42F1EB5}"/>
              </a:ext>
            </a:extLst>
          </p:cNvPr>
          <p:cNvSpPr>
            <a:spLocks noGrp="1"/>
          </p:cNvSpPr>
          <p:nvPr>
            <p:ph idx="1"/>
          </p:nvPr>
        </p:nvSpPr>
        <p:spPr>
          <a:xfrm>
            <a:off x="424025" y="1286233"/>
            <a:ext cx="4284407" cy="3826541"/>
          </a:xfrm>
        </p:spPr>
        <p:txBody>
          <a:bodyPr>
            <a:normAutofit/>
          </a:bodyPr>
          <a:lstStyle/>
          <a:p>
            <a:r>
              <a:rPr lang="en-GB" sz="1800" dirty="0"/>
              <a:t>If we </a:t>
            </a:r>
            <a:r>
              <a:rPr lang="en-GB" sz="1800" b="1" dirty="0"/>
              <a:t>fit a model</a:t>
            </a:r>
            <a:r>
              <a:rPr lang="en-GB" sz="1800" dirty="0"/>
              <a:t> to perform this classification, it will </a:t>
            </a:r>
            <a:r>
              <a:rPr lang="en-GB" sz="1800" b="1" dirty="0"/>
              <a:t>predict a probability of being green</a:t>
            </a:r>
            <a:r>
              <a:rPr lang="en-GB" sz="1800" dirty="0"/>
              <a:t> to each one of our points. Given what we know about the </a:t>
            </a:r>
            <a:r>
              <a:rPr lang="en-GB" sz="1800" dirty="0" err="1"/>
              <a:t>color</a:t>
            </a:r>
            <a:r>
              <a:rPr lang="en-GB" sz="1800" dirty="0"/>
              <a:t> of the points, how can we </a:t>
            </a:r>
            <a:r>
              <a:rPr lang="en-GB" sz="1800" b="1" dirty="0"/>
              <a:t>evaluate</a:t>
            </a:r>
            <a:r>
              <a:rPr lang="en-GB" sz="1800" dirty="0"/>
              <a:t> how good (or bad) are the predicted probabilities? This is the whole purpose of the </a:t>
            </a:r>
            <a:r>
              <a:rPr lang="en-GB" sz="1800" b="1" dirty="0"/>
              <a:t>loss function</a:t>
            </a:r>
            <a:r>
              <a:rPr lang="en-GB" sz="1800" dirty="0"/>
              <a:t>! It should return </a:t>
            </a:r>
            <a:r>
              <a:rPr lang="en-GB" sz="1800" b="1" dirty="0"/>
              <a:t>high values</a:t>
            </a:r>
            <a:r>
              <a:rPr lang="en-GB" sz="1800" dirty="0"/>
              <a:t> for </a:t>
            </a:r>
            <a:r>
              <a:rPr lang="en-GB" sz="1800" b="1" dirty="0"/>
              <a:t>bad predictions</a:t>
            </a:r>
            <a:r>
              <a:rPr lang="en-GB" sz="1800" dirty="0"/>
              <a:t> and </a:t>
            </a:r>
            <a:r>
              <a:rPr lang="en-GB" sz="1800" b="1" dirty="0"/>
              <a:t>low values </a:t>
            </a:r>
            <a:r>
              <a:rPr lang="en-GB" sz="1800" dirty="0"/>
              <a:t>for </a:t>
            </a:r>
            <a:r>
              <a:rPr lang="en-GB" sz="1800" b="1" dirty="0"/>
              <a:t>good predictions</a:t>
            </a:r>
            <a:r>
              <a:rPr lang="en-GB" sz="1800" dirty="0"/>
              <a:t>.</a:t>
            </a:r>
          </a:p>
          <a:p>
            <a:r>
              <a:rPr lang="en-GB" sz="1800" dirty="0"/>
              <a:t>For a </a:t>
            </a:r>
            <a:r>
              <a:rPr lang="en-GB" sz="1800" b="1" dirty="0"/>
              <a:t>binary classification</a:t>
            </a:r>
            <a:r>
              <a:rPr lang="en-GB" sz="1800" dirty="0"/>
              <a:t> like our example, the </a:t>
            </a:r>
            <a:r>
              <a:rPr lang="en-GB" sz="1800" b="1" dirty="0"/>
              <a:t>typical loss function</a:t>
            </a:r>
            <a:r>
              <a:rPr lang="en-GB" sz="1800" dirty="0"/>
              <a:t> is the </a:t>
            </a:r>
            <a:r>
              <a:rPr lang="en-GB" sz="1800" b="1" dirty="0"/>
              <a:t>binary cross-entropy</a:t>
            </a:r>
            <a:r>
              <a:rPr lang="en-GB" sz="1800" dirty="0"/>
              <a:t> / </a:t>
            </a:r>
            <a:r>
              <a:rPr lang="en-GB" sz="1800" b="1" dirty="0"/>
              <a:t>log loss</a:t>
            </a:r>
            <a:r>
              <a:rPr lang="en-GB" sz="1800" dirty="0"/>
              <a:t>.</a:t>
            </a:r>
          </a:p>
        </p:txBody>
      </p:sp>
      <p:sp>
        <p:nvSpPr>
          <p:cNvPr id="10" name="Date Placeholder 9">
            <a:extLst>
              <a:ext uri="{FF2B5EF4-FFF2-40B4-BE49-F238E27FC236}">
                <a16:creationId xmlns:a16="http://schemas.microsoft.com/office/drawing/2014/main" id="{57E64FB4-C8E0-EBBE-9A88-258470D3C9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03FC2C1-32A3-0BAC-B1DC-4C2CDA540B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C94B9F83-B26E-5206-ED00-175CDFF26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a:extLst>
              <a:ext uri="{FF2B5EF4-FFF2-40B4-BE49-F238E27FC236}">
                <a16:creationId xmlns:a16="http://schemas.microsoft.com/office/drawing/2014/main" id="{A1A44675-E254-8F22-4EB0-5F766205F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784" y="1858299"/>
            <a:ext cx="6820339" cy="983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1438CE-B706-864F-D5F4-3168B97739BB}"/>
              </a:ext>
            </a:extLst>
          </p:cNvPr>
          <p:cNvSpPr txBox="1"/>
          <p:nvPr/>
        </p:nvSpPr>
        <p:spPr>
          <a:xfrm>
            <a:off x="4953156" y="3398607"/>
            <a:ext cx="731488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y</a:t>
            </a:r>
            <a:r>
              <a:rPr kumimoji="0" lang="nl-NL" sz="24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label (green, y = 1; red, y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t>
            </a:r>
            <a:r>
              <a:rPr kumimoji="0" lang="nl-NL" sz="24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y</a:t>
            </a:r>
            <a:r>
              <a:rPr kumimoji="0" lang="nl-NL" sz="24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nl-NL"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predicted</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probability</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point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being</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green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all</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N points</a:t>
            </a:r>
          </a:p>
        </p:txBody>
      </p:sp>
      <p:sp>
        <p:nvSpPr>
          <p:cNvPr id="9" name="TextBox 8">
            <a:extLst>
              <a:ext uri="{FF2B5EF4-FFF2-40B4-BE49-F238E27FC236}">
                <a16:creationId xmlns:a16="http://schemas.microsoft.com/office/drawing/2014/main" id="{40A5A37E-9AEF-7154-8934-AAFD4A6FD91B}"/>
              </a:ext>
            </a:extLst>
          </p:cNvPr>
          <p:cNvSpPr txBox="1"/>
          <p:nvPr/>
        </p:nvSpPr>
        <p:spPr>
          <a:xfrm>
            <a:off x="424025" y="5710019"/>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57371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E539-81E8-EEA9-0C3E-A000BA939788}"/>
              </a:ext>
            </a:extLst>
          </p:cNvPr>
          <p:cNvSpPr>
            <a:spLocks noGrp="1"/>
          </p:cNvSpPr>
          <p:nvPr>
            <p:ph type="title"/>
          </p:nvPr>
        </p:nvSpPr>
        <p:spPr>
          <a:xfrm>
            <a:off x="169607" y="-141287"/>
            <a:ext cx="10515600" cy="1325563"/>
          </a:xfrm>
        </p:spPr>
        <p:txBody>
          <a:bodyPr/>
          <a:lstStyle/>
          <a:p>
            <a:r>
              <a:rPr lang="nl-NL" dirty="0"/>
              <a:t>Split data in </a:t>
            </a:r>
            <a:r>
              <a:rPr lang="nl-NL" dirty="0" err="1"/>
              <a:t>positive</a:t>
            </a:r>
            <a:r>
              <a:rPr lang="nl-NL" dirty="0"/>
              <a:t> </a:t>
            </a:r>
            <a:r>
              <a:rPr lang="nl-NL" dirty="0" err="1"/>
              <a:t>and</a:t>
            </a:r>
            <a:r>
              <a:rPr lang="nl-NL" dirty="0"/>
              <a:t> </a:t>
            </a:r>
            <a:r>
              <a:rPr lang="nl-NL" dirty="0" err="1"/>
              <a:t>negative</a:t>
            </a:r>
            <a:r>
              <a:rPr lang="nl-NL" dirty="0"/>
              <a:t> samples</a:t>
            </a:r>
          </a:p>
        </p:txBody>
      </p:sp>
      <p:sp>
        <p:nvSpPr>
          <p:cNvPr id="10" name="Date Placeholder 9">
            <a:extLst>
              <a:ext uri="{FF2B5EF4-FFF2-40B4-BE49-F238E27FC236}">
                <a16:creationId xmlns:a16="http://schemas.microsoft.com/office/drawing/2014/main" id="{83F499C8-DDE2-0B69-4E9F-C9815401D6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741B0740-EA03-3993-B48B-87F01EC58A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D8FDBF42-565D-0AFA-4F76-0824B5194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9458" name="Picture 2">
            <a:extLst>
              <a:ext uri="{FF2B5EF4-FFF2-40B4-BE49-F238E27FC236}">
                <a16:creationId xmlns:a16="http://schemas.microsoft.com/office/drawing/2014/main" id="{CC207AD7-37E3-7561-7A4C-3A6C4DCFE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819" y="3429000"/>
            <a:ext cx="6188587" cy="22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0A2FFBD-ECB2-A262-DEBF-7C6A15048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306" y="1690688"/>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8" name="Bent Arrow 7">
            <a:extLst>
              <a:ext uri="{FF2B5EF4-FFF2-40B4-BE49-F238E27FC236}">
                <a16:creationId xmlns:a16="http://schemas.microsoft.com/office/drawing/2014/main" id="{42FF611E-A296-3C1C-E879-A6D751CAD9DB}"/>
              </a:ext>
            </a:extLst>
          </p:cNvPr>
          <p:cNvSpPr/>
          <p:nvPr/>
        </p:nvSpPr>
        <p:spPr>
          <a:xfrm flipV="1">
            <a:off x="1689919" y="3311987"/>
            <a:ext cx="1039761" cy="9166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D957DD7-6B6D-88F6-FDF8-9F98B9E751B1}"/>
              </a:ext>
            </a:extLst>
          </p:cNvPr>
          <p:cNvSpPr txBox="1"/>
          <p:nvPr/>
        </p:nvSpPr>
        <p:spPr>
          <a:xfrm>
            <a:off x="169607" y="588285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0182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7EFA-AA55-A952-E3A9-67A048AC553E}"/>
              </a:ext>
            </a:extLst>
          </p:cNvPr>
          <p:cNvSpPr>
            <a:spLocks noGrp="1"/>
          </p:cNvSpPr>
          <p:nvPr>
            <p:ph type="title"/>
          </p:nvPr>
        </p:nvSpPr>
        <p:spPr>
          <a:xfrm>
            <a:off x="199102" y="136525"/>
            <a:ext cx="10515600" cy="1325563"/>
          </a:xfrm>
        </p:spPr>
        <p:txBody>
          <a:bodyPr/>
          <a:lstStyle/>
          <a:p>
            <a:r>
              <a:rPr lang="nl-NL" dirty="0" err="1"/>
              <a:t>Logistic</a:t>
            </a:r>
            <a:r>
              <a:rPr lang="nl-NL" dirty="0"/>
              <a:t> </a:t>
            </a:r>
            <a:r>
              <a:rPr lang="nl-NL" dirty="0" err="1"/>
              <a:t>regression</a:t>
            </a:r>
            <a:r>
              <a:rPr lang="nl-NL" dirty="0"/>
              <a:t> model </a:t>
            </a:r>
            <a:r>
              <a:rPr lang="nl-NL" dirty="0" err="1"/>
              <a:t>to</a:t>
            </a:r>
            <a:r>
              <a:rPr lang="nl-NL" dirty="0"/>
              <a:t> </a:t>
            </a:r>
            <a:r>
              <a:rPr lang="nl-NL" dirty="0" err="1"/>
              <a:t>predict</a:t>
            </a:r>
            <a:r>
              <a:rPr lang="nl-NL" dirty="0"/>
              <a:t> red </a:t>
            </a:r>
            <a:r>
              <a:rPr lang="nl-NL" dirty="0" err="1"/>
              <a:t>and</a:t>
            </a:r>
            <a:r>
              <a:rPr lang="nl-NL" dirty="0"/>
              <a:t> green</a:t>
            </a:r>
          </a:p>
        </p:txBody>
      </p:sp>
      <p:sp>
        <p:nvSpPr>
          <p:cNvPr id="10" name="Date Placeholder 9">
            <a:extLst>
              <a:ext uri="{FF2B5EF4-FFF2-40B4-BE49-F238E27FC236}">
                <a16:creationId xmlns:a16="http://schemas.microsoft.com/office/drawing/2014/main" id="{55EC2F4F-BC64-D6F7-8F41-0835DF0ABC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AC1A172-B70C-257C-3027-B0278870D8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CF8E1B7-3606-17BD-9E4A-EECD4631FE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482" name="Picture 2">
            <a:extLst>
              <a:ext uri="{FF2B5EF4-FFF2-40B4-BE49-F238E27FC236}">
                <a16:creationId xmlns:a16="http://schemas.microsoft.com/office/drawing/2014/main" id="{E7E8A7EA-CD48-4258-DD3B-138A733FF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5" y="1591802"/>
            <a:ext cx="8712200" cy="273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88898-6EE3-9701-B4D3-BF77013354AD}"/>
              </a:ext>
            </a:extLst>
          </p:cNvPr>
          <p:cNvSpPr txBox="1"/>
          <p:nvPr/>
        </p:nvSpPr>
        <p:spPr>
          <a:xfrm>
            <a:off x="324055" y="4415996"/>
            <a:ext cx="6120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classify our points. The fitted regression is a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sigmoid curve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representing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of a point being green for any given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x</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F7A8E1-820A-D1BE-173B-DEF310B8E869}"/>
              </a:ext>
            </a:extLst>
          </p:cNvPr>
          <p:cNvSpPr txBox="1"/>
          <p:nvPr/>
        </p:nvSpPr>
        <p:spPr>
          <a:xfrm>
            <a:off x="88359"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61182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55FD-5374-D2CA-0A93-1AE6CB37EBBD}"/>
              </a:ext>
            </a:extLst>
          </p:cNvPr>
          <p:cNvSpPr>
            <a:spLocks noGrp="1"/>
          </p:cNvSpPr>
          <p:nvPr>
            <p:ph type="title"/>
          </p:nvPr>
        </p:nvSpPr>
        <p:spPr>
          <a:xfrm>
            <a:off x="362769" y="136525"/>
            <a:ext cx="10515600" cy="1325563"/>
          </a:xfrm>
        </p:spPr>
        <p:txBody>
          <a:bodyPr/>
          <a:lstStyle/>
          <a:p>
            <a:r>
              <a:rPr lang="nl-NL" dirty="0" err="1"/>
              <a:t>Assigning</a:t>
            </a:r>
            <a:r>
              <a:rPr lang="nl-NL" dirty="0"/>
              <a:t> ‘</a:t>
            </a:r>
            <a:r>
              <a:rPr lang="nl-NL" dirty="0" err="1"/>
              <a:t>true</a:t>
            </a:r>
            <a:r>
              <a:rPr lang="nl-NL" dirty="0"/>
              <a:t>-class’ </a:t>
            </a:r>
            <a:r>
              <a:rPr lang="nl-NL" dirty="0" err="1"/>
              <a:t>probabilities</a:t>
            </a:r>
            <a:r>
              <a:rPr lang="nl-NL" dirty="0"/>
              <a:t> </a:t>
            </a:r>
            <a:r>
              <a:rPr lang="nl-NL" dirty="0" err="1"/>
              <a:t>to</a:t>
            </a:r>
            <a:r>
              <a:rPr lang="nl-NL" dirty="0"/>
              <a:t> </a:t>
            </a:r>
            <a:r>
              <a:rPr lang="nl-NL" dirty="0" err="1"/>
              <a:t>all</a:t>
            </a:r>
            <a:r>
              <a:rPr lang="nl-NL" dirty="0"/>
              <a:t> points</a:t>
            </a:r>
          </a:p>
        </p:txBody>
      </p:sp>
      <p:sp>
        <p:nvSpPr>
          <p:cNvPr id="10" name="Date Placeholder 9">
            <a:extLst>
              <a:ext uri="{FF2B5EF4-FFF2-40B4-BE49-F238E27FC236}">
                <a16:creationId xmlns:a16="http://schemas.microsoft.com/office/drawing/2014/main" id="{18BBF31F-A7DE-2E79-5C5F-DF77E6C51AA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E0A4C1AF-4FF9-16F2-0BC3-9934BFEE29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873EE431-D950-935C-BAD2-89C5C351F8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506" name="Picture 2">
            <a:extLst>
              <a:ext uri="{FF2B5EF4-FFF2-40B4-BE49-F238E27FC236}">
                <a16:creationId xmlns:a16="http://schemas.microsoft.com/office/drawing/2014/main" id="{F2848551-7EE0-5009-CDEF-A5E7CB6B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69" y="1712112"/>
            <a:ext cx="86741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FF2101-A686-4177-20C0-38001EE27881}"/>
              </a:ext>
            </a:extLst>
          </p:cNvPr>
          <p:cNvSpPr txBox="1"/>
          <p:nvPr/>
        </p:nvSpPr>
        <p:spPr>
          <a:xfrm>
            <a:off x="362769" y="4499557"/>
            <a:ext cx="61304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bars represent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predicted probabilities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corresponding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each point!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382E1D0-559C-8BB1-D984-0E403C961922}"/>
              </a:ext>
            </a:extLst>
          </p:cNvPr>
          <p:cNvSpPr txBox="1"/>
          <p:nvPr/>
        </p:nvSpPr>
        <p:spPr>
          <a:xfrm>
            <a:off x="134658"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9058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32E1-8419-A3BE-5B35-F5E1FB545B77}"/>
              </a:ext>
            </a:extLst>
          </p:cNvPr>
          <p:cNvSpPr>
            <a:spLocks noGrp="1"/>
          </p:cNvSpPr>
          <p:nvPr>
            <p:ph type="title"/>
          </p:nvPr>
        </p:nvSpPr>
        <p:spPr>
          <a:xfrm>
            <a:off x="130277" y="-166688"/>
            <a:ext cx="10515600" cy="1325563"/>
          </a:xfrm>
        </p:spPr>
        <p:txBody>
          <a:bodyPr/>
          <a:lstStyle/>
          <a:p>
            <a:r>
              <a:rPr lang="nl-NL" dirty="0" err="1"/>
              <a:t>Rearrange</a:t>
            </a:r>
            <a:r>
              <a:rPr lang="nl-NL" dirty="0"/>
              <a:t> </a:t>
            </a:r>
            <a:r>
              <a:rPr lang="nl-NL" dirty="0" err="1"/>
              <a:t>the</a:t>
            </a:r>
            <a:r>
              <a:rPr lang="nl-NL" dirty="0"/>
              <a:t> </a:t>
            </a:r>
            <a:r>
              <a:rPr lang="nl-NL" dirty="0" err="1"/>
              <a:t>probabilities</a:t>
            </a:r>
            <a:endParaRPr lang="nl-NL" dirty="0"/>
          </a:p>
        </p:txBody>
      </p:sp>
      <p:sp>
        <p:nvSpPr>
          <p:cNvPr id="10" name="Date Placeholder 9">
            <a:extLst>
              <a:ext uri="{FF2B5EF4-FFF2-40B4-BE49-F238E27FC236}">
                <a16:creationId xmlns:a16="http://schemas.microsoft.com/office/drawing/2014/main" id="{04276D9A-9AB9-955F-7B11-F9511ADA5C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A22828DD-7AA9-6F60-7B18-C2B9E42399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FC7B973-7040-E7EF-531A-053B86A20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2530" name="Picture 2">
            <a:extLst>
              <a:ext uri="{FF2B5EF4-FFF2-40B4-BE49-F238E27FC236}">
                <a16:creationId xmlns:a16="http://schemas.microsoft.com/office/drawing/2014/main" id="{69BB968C-B11B-F86F-C72F-3C130ACF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45" y="1285158"/>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E578C3-F526-BE10-0C15-F9776A9EA2A2}"/>
              </a:ext>
            </a:extLst>
          </p:cNvPr>
          <p:cNvSpPr txBox="1"/>
          <p:nvPr/>
        </p:nvSpPr>
        <p:spPr>
          <a:xfrm>
            <a:off x="6403667" y="1285158"/>
            <a:ext cx="503125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we’re trying to compute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penalize bad predictions, right? If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zero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Conversely, if that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is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low</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say,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HUGE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turns out, taking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(negative) log of the 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suits us well enough for this purpose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since the log of values between 0.0 and 1.0 is negative, we take the negative log to obtain a positive value for the 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16494C11-B078-42F2-EC17-09AEB574E73D}"/>
              </a:ext>
            </a:extLst>
          </p:cNvPr>
          <p:cNvSpPr txBox="1"/>
          <p:nvPr/>
        </p:nvSpPr>
        <p:spPr>
          <a:xfrm>
            <a:off x="219795" y="577868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4658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6F77-FE6B-C90A-7CD6-4FC4E38377D1}"/>
              </a:ext>
            </a:extLst>
          </p:cNvPr>
          <p:cNvSpPr>
            <a:spLocks noGrp="1"/>
          </p:cNvSpPr>
          <p:nvPr>
            <p:ph type="title"/>
          </p:nvPr>
        </p:nvSpPr>
        <p:spPr>
          <a:xfrm>
            <a:off x="659736" y="198801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-log(P(x))</a:t>
            </a:r>
          </a:p>
        </p:txBody>
      </p:sp>
      <p:sp>
        <p:nvSpPr>
          <p:cNvPr id="16" name="Date Placeholder 15">
            <a:extLst>
              <a:ext uri="{FF2B5EF4-FFF2-40B4-BE49-F238E27FC236}">
                <a16:creationId xmlns:a16="http://schemas.microsoft.com/office/drawing/2014/main" id="{7F798EAA-6E52-20E3-25A0-985886F03E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7C60F311-5B3E-F499-48DE-555865194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0BCD71B0-1B94-A366-EC95-9B6EEE365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509BFB9-B32E-921C-F444-CB44EF7C351F}"/>
              </a:ext>
            </a:extLst>
          </p:cNvPr>
          <p:cNvPicPr>
            <a:picLocks noChangeAspect="1"/>
          </p:cNvPicPr>
          <p:nvPr/>
        </p:nvPicPr>
        <p:blipFill>
          <a:blip r:embed="rId2"/>
          <a:stretch>
            <a:fillRect/>
          </a:stretch>
        </p:blipFill>
        <p:spPr>
          <a:xfrm>
            <a:off x="4210692" y="534780"/>
            <a:ext cx="7772400" cy="5552564"/>
          </a:xfrm>
          <a:prstGeom prst="rect">
            <a:avLst/>
          </a:prstGeom>
        </p:spPr>
      </p:pic>
      <p:sp>
        <p:nvSpPr>
          <p:cNvPr id="11" name="TextBox 10">
            <a:extLst>
              <a:ext uri="{FF2B5EF4-FFF2-40B4-BE49-F238E27FC236}">
                <a16:creationId xmlns:a16="http://schemas.microsoft.com/office/drawing/2014/main" id="{8FD3D7C5-34CF-0302-24D4-343061483E94}"/>
              </a:ext>
            </a:extLst>
          </p:cNvPr>
          <p:cNvSpPr txBox="1"/>
          <p:nvPr/>
        </p:nvSpPr>
        <p:spPr>
          <a:xfrm>
            <a:off x="152400" y="581833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after: 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38796DE7-38BD-854F-A1F4-2359A8EA88F4}"/>
              </a:ext>
            </a:extLst>
          </p:cNvPr>
          <p:cNvSpPr txBox="1"/>
          <p:nvPr/>
        </p:nvSpPr>
        <p:spPr>
          <a:xfrm>
            <a:off x="208908" y="136525"/>
            <a:ext cx="400178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loss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function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visually</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seq</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(0.001, 1,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by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-log(</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tibble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ggplot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aes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geom_point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xlim</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geom_line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probability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prediction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for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correct class: 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ylab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("-log(P(x))")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citrulliner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theme_individual</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607511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9DC5-6A14-4D81-BD20-73DEFBCE1997}"/>
              </a:ext>
            </a:extLst>
          </p:cNvPr>
          <p:cNvSpPr>
            <a:spLocks noGrp="1"/>
          </p:cNvSpPr>
          <p:nvPr>
            <p:ph type="title"/>
          </p:nvPr>
        </p:nvSpPr>
        <p:spPr>
          <a:xfrm>
            <a:off x="224741" y="0"/>
            <a:ext cx="10515600" cy="1325563"/>
          </a:xfrm>
        </p:spPr>
        <p:txBody>
          <a:bodyPr/>
          <a:lstStyle/>
          <a:p>
            <a:r>
              <a:rPr lang="nl-NL" dirty="0" err="1"/>
              <a:t>Calculation</a:t>
            </a:r>
            <a:r>
              <a:rPr lang="nl-NL" dirty="0"/>
              <a:t> of </a:t>
            </a:r>
            <a:r>
              <a:rPr lang="nl-NL" dirty="0" err="1"/>
              <a:t>the</a:t>
            </a:r>
            <a:r>
              <a:rPr lang="nl-NL" dirty="0"/>
              <a:t> </a:t>
            </a:r>
            <a:r>
              <a:rPr lang="nl-NL" dirty="0" err="1"/>
              <a:t>mean</a:t>
            </a:r>
            <a:r>
              <a:rPr lang="nl-NL" dirty="0"/>
              <a:t> </a:t>
            </a:r>
            <a:r>
              <a:rPr lang="nl-NL" dirty="0" err="1"/>
              <a:t>loss</a:t>
            </a:r>
            <a:r>
              <a:rPr lang="nl-NL" dirty="0"/>
              <a:t> </a:t>
            </a:r>
            <a:r>
              <a:rPr lang="nl-NL" i="1" dirty="0" err="1"/>
              <a:t>value</a:t>
            </a:r>
            <a:endParaRPr lang="nl-NL" i="1" dirty="0"/>
          </a:p>
        </p:txBody>
      </p:sp>
      <p:sp>
        <p:nvSpPr>
          <p:cNvPr id="11" name="Date Placeholder 10">
            <a:extLst>
              <a:ext uri="{FF2B5EF4-FFF2-40B4-BE49-F238E27FC236}">
                <a16:creationId xmlns:a16="http://schemas.microsoft.com/office/drawing/2014/main" id="{C3433756-D392-F69B-1FFA-BED2808F9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Footer Placeholder 11">
            <a:extLst>
              <a:ext uri="{FF2B5EF4-FFF2-40B4-BE49-F238E27FC236}">
                <a16:creationId xmlns:a16="http://schemas.microsoft.com/office/drawing/2014/main" id="{39FCCD9E-313C-E2BE-FCD6-900B2C5D36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C93828B6-4871-A121-9F64-1579D1D2B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578" name="Picture 2">
            <a:extLst>
              <a:ext uri="{FF2B5EF4-FFF2-40B4-BE49-F238E27FC236}">
                <a16:creationId xmlns:a16="http://schemas.microsoft.com/office/drawing/2014/main" id="{2CC0D363-CA0B-FAAD-9230-C5522AEDD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79" y="1092972"/>
            <a:ext cx="7031861" cy="40979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9A2CA8-49AE-33D3-8885-6A2BA8197B85}"/>
              </a:ext>
            </a:extLst>
          </p:cNvPr>
          <p:cNvSpPr txBox="1"/>
          <p:nvPr/>
        </p:nvSpPr>
        <p:spPr>
          <a:xfrm>
            <a:off x="6096000" y="576502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88B37910-1142-6718-4D7F-A130D452F7AA}"/>
              </a:ext>
            </a:extLst>
          </p:cNvPr>
          <p:cNvSpPr txBox="1"/>
          <p:nvPr/>
        </p:nvSpPr>
        <p:spPr>
          <a:xfrm>
            <a:off x="7843345" y="1092972"/>
            <a:ext cx="3510455" cy="4524315"/>
          </a:xfrm>
          <a:prstGeom prst="rect">
            <a:avLst/>
          </a:prstGeom>
          <a:noFill/>
        </p:spPr>
        <p:txBody>
          <a:bodyPr wrap="square" rtlCol="0">
            <a:spAutoFit/>
          </a:bodyPr>
          <a:lstStyle/>
          <a:p>
            <a:r>
              <a:rPr lang="nl-NL" sz="2400" dirty="0" err="1"/>
              <a:t>Result</a:t>
            </a:r>
            <a:r>
              <a:rPr lang="nl-NL" sz="2400" dirty="0"/>
              <a:t> of </a:t>
            </a:r>
            <a:r>
              <a:rPr lang="nl-NL" sz="2400" dirty="0" err="1"/>
              <a:t>the</a:t>
            </a:r>
            <a:r>
              <a:rPr lang="nl-NL" sz="2400" dirty="0"/>
              <a:t> </a:t>
            </a:r>
            <a:r>
              <a:rPr lang="nl-NL" sz="2400" dirty="0" err="1"/>
              <a:t>negative</a:t>
            </a:r>
            <a:r>
              <a:rPr lang="nl-NL" sz="2400" dirty="0"/>
              <a:t> log of </a:t>
            </a:r>
            <a:r>
              <a:rPr lang="nl-NL" sz="2400" dirty="0" err="1"/>
              <a:t>probabilities</a:t>
            </a:r>
            <a:r>
              <a:rPr lang="nl-NL" sz="2400" dirty="0"/>
              <a:t> </a:t>
            </a:r>
            <a:r>
              <a:rPr lang="nl-NL" sz="2400" dirty="0" err="1"/>
              <a:t>for</a:t>
            </a:r>
            <a:r>
              <a:rPr lang="nl-NL" sz="2400" dirty="0"/>
              <a:t> </a:t>
            </a:r>
            <a:r>
              <a:rPr lang="nl-NL" sz="2400" dirty="0" err="1"/>
              <a:t>all</a:t>
            </a:r>
            <a:r>
              <a:rPr lang="nl-NL" sz="2400" dirty="0"/>
              <a:t> </a:t>
            </a:r>
            <a:r>
              <a:rPr lang="nl-NL" sz="2400" dirty="0" err="1"/>
              <a:t>our</a:t>
            </a:r>
            <a:r>
              <a:rPr lang="nl-NL" sz="2400" dirty="0"/>
              <a:t> points</a:t>
            </a:r>
          </a:p>
          <a:p>
            <a:endParaRPr lang="nl-NL" sz="2400" dirty="0"/>
          </a:p>
          <a:p>
            <a:r>
              <a:rPr lang="nl-NL" sz="2400" dirty="0" err="1"/>
              <a:t>Resulting</a:t>
            </a:r>
            <a:r>
              <a:rPr lang="nl-NL" sz="2400" dirty="0"/>
              <a:t> in a </a:t>
            </a:r>
            <a:r>
              <a:rPr lang="nl-NL" sz="2400" dirty="0" err="1"/>
              <a:t>mean</a:t>
            </a:r>
            <a:r>
              <a:rPr lang="nl-NL" sz="2400" dirty="0"/>
              <a:t> of:</a:t>
            </a:r>
          </a:p>
          <a:p>
            <a:r>
              <a:rPr lang="nl-NL" sz="2400" dirty="0"/>
              <a:t>0.3329</a:t>
            </a:r>
          </a:p>
          <a:p>
            <a:endParaRPr lang="nl-NL" sz="2400" dirty="0"/>
          </a:p>
          <a:p>
            <a:r>
              <a:rPr lang="nl-NL" altLang="en-NL" sz="2400" dirty="0" err="1"/>
              <a:t>So</a:t>
            </a:r>
            <a:r>
              <a:rPr lang="nl-NL" altLang="en-NL" sz="2400" dirty="0"/>
              <a:t>, we </a:t>
            </a:r>
            <a:r>
              <a:rPr lang="nl-NL" altLang="en-NL" sz="2400" dirty="0" err="1"/>
              <a:t>conclude</a:t>
            </a:r>
            <a:r>
              <a:rPr lang="nl-NL" altLang="en-NL" sz="2400" dirty="0"/>
              <a:t> </a:t>
            </a:r>
            <a:r>
              <a:rPr lang="nl-NL" altLang="en-NL" sz="2400" dirty="0" err="1"/>
              <a:t>that</a:t>
            </a:r>
            <a:r>
              <a:rPr lang="nl-NL" altLang="en-NL" sz="2400" dirty="0"/>
              <a:t> </a:t>
            </a:r>
            <a:r>
              <a:rPr lang="nl-NL" altLang="en-NL" sz="2400" dirty="0" err="1"/>
              <a:t>the</a:t>
            </a:r>
            <a:r>
              <a:rPr lang="nl-NL" altLang="en-NL" sz="2400" dirty="0"/>
              <a:t> </a:t>
            </a:r>
            <a:r>
              <a:rPr lang="en-NL" altLang="en-NL" sz="2400" b="1" dirty="0"/>
              <a:t>binary cross-entropy / log loss </a:t>
            </a:r>
            <a:r>
              <a:rPr lang="en-NL" altLang="en-NL" sz="2400" dirty="0"/>
              <a:t>of this toy example is 0.3329!</a:t>
            </a:r>
          </a:p>
          <a:p>
            <a:endParaRPr lang="nl-NL" sz="2400" dirty="0"/>
          </a:p>
        </p:txBody>
      </p:sp>
    </p:spTree>
    <p:extLst>
      <p:ext uri="{BB962C8B-B14F-4D97-AF65-F5344CB8AC3E}">
        <p14:creationId xmlns:p14="http://schemas.microsoft.com/office/powerpoint/2010/main" val="426493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B52F-156A-2243-C686-7D47FE02AD9C}"/>
              </a:ext>
            </a:extLst>
          </p:cNvPr>
          <p:cNvSpPr>
            <a:spLocks noGrp="1"/>
          </p:cNvSpPr>
          <p:nvPr>
            <p:ph type="title"/>
          </p:nvPr>
        </p:nvSpPr>
        <p:spPr>
          <a:xfrm>
            <a:off x="169607" y="-106823"/>
            <a:ext cx="11658898" cy="1325563"/>
          </a:xfrm>
        </p:spPr>
        <p:txBody>
          <a:bodyPr/>
          <a:lstStyle/>
          <a:p>
            <a:r>
              <a:rPr lang="nl-NL" dirty="0"/>
              <a:t>Evaluation of </a:t>
            </a:r>
            <a:r>
              <a:rPr lang="nl-NL" dirty="0" err="1"/>
              <a:t>neural</a:t>
            </a:r>
            <a:r>
              <a:rPr lang="nl-NL" dirty="0"/>
              <a:t> </a:t>
            </a:r>
            <a:r>
              <a:rPr lang="nl-NL" dirty="0" err="1"/>
              <a:t>networks</a:t>
            </a:r>
            <a:r>
              <a:rPr lang="nl-NL" dirty="0"/>
              <a:t> (</a:t>
            </a:r>
            <a:r>
              <a:rPr lang="nl-NL" dirty="0" err="1"/>
              <a:t>loss</a:t>
            </a:r>
            <a:r>
              <a:rPr lang="nl-NL" dirty="0"/>
              <a:t> </a:t>
            </a:r>
            <a:r>
              <a:rPr lang="nl-NL" dirty="0" err="1"/>
              <a:t>and</a:t>
            </a:r>
            <a:r>
              <a:rPr lang="nl-NL" dirty="0"/>
              <a:t> </a:t>
            </a:r>
            <a:r>
              <a:rPr lang="nl-NL" dirty="0" err="1"/>
              <a:t>accuracy</a:t>
            </a:r>
            <a:r>
              <a:rPr lang="nl-NL" dirty="0"/>
              <a:t>)</a:t>
            </a:r>
          </a:p>
        </p:txBody>
      </p:sp>
      <p:sp>
        <p:nvSpPr>
          <p:cNvPr id="13" name="Date Placeholder 12">
            <a:extLst>
              <a:ext uri="{FF2B5EF4-FFF2-40B4-BE49-F238E27FC236}">
                <a16:creationId xmlns:a16="http://schemas.microsoft.com/office/drawing/2014/main" id="{51C3063F-2563-01B2-D649-015B8BD67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915E1D3F-E5C5-A778-04C6-25B534319D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194595A2-744D-50BA-4F15-3CC755E4D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6725B22-E046-7692-8CE3-57216D9986BB}"/>
              </a:ext>
            </a:extLst>
          </p:cNvPr>
          <p:cNvSpPr txBox="1"/>
          <p:nvPr/>
        </p:nvSpPr>
        <p:spPr>
          <a:xfrm>
            <a:off x="169607" y="5615582"/>
            <a:ext cx="61353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penpencil.blr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/what-is-the-difference-between-training-loss-validation-loss-and-evaluation-loss-c169ddeccd59</a:t>
            </a:r>
          </a:p>
        </p:txBody>
      </p:sp>
      <p:pic>
        <p:nvPicPr>
          <p:cNvPr id="12290" name="Picture 2" descr="100 batch accuracy">
            <a:extLst>
              <a:ext uri="{FF2B5EF4-FFF2-40B4-BE49-F238E27FC236}">
                <a16:creationId xmlns:a16="http://schemas.microsoft.com/office/drawing/2014/main" id="{043E2F3C-E2EA-D374-7B4F-5C99554E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078" y="1210903"/>
            <a:ext cx="5914922" cy="44361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odel Loss over epochs">
            <a:extLst>
              <a:ext uri="{FF2B5EF4-FFF2-40B4-BE49-F238E27FC236}">
                <a16:creationId xmlns:a16="http://schemas.microsoft.com/office/drawing/2014/main" id="{F87B1232-6101-DE32-7F4F-0A23D3E9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4987"/>
            <a:ext cx="5877367" cy="440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78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960B-0A89-2E59-BDAD-C549A9DD605E}"/>
              </a:ext>
            </a:extLst>
          </p:cNvPr>
          <p:cNvSpPr>
            <a:spLocks noGrp="1"/>
          </p:cNvSpPr>
          <p:nvPr>
            <p:ph type="title"/>
          </p:nvPr>
        </p:nvSpPr>
        <p:spPr>
          <a:xfrm>
            <a:off x="228600" y="0"/>
            <a:ext cx="10515600" cy="1325563"/>
          </a:xfrm>
        </p:spPr>
        <p:txBody>
          <a:bodyPr>
            <a:normAutofit fontScale="90000"/>
          </a:bodyPr>
          <a:lstStyle/>
          <a:p>
            <a:r>
              <a:rPr lang="nl-NL" dirty="0" err="1"/>
              <a:t>Validation</a:t>
            </a:r>
            <a:r>
              <a:rPr lang="nl-NL" dirty="0"/>
              <a:t> (</a:t>
            </a:r>
            <a:r>
              <a:rPr lang="nl-NL" dirty="0" err="1"/>
              <a:t>and</a:t>
            </a:r>
            <a:r>
              <a:rPr lang="nl-NL" dirty="0"/>
              <a:t> test </a:t>
            </a:r>
            <a:r>
              <a:rPr lang="nl-NL" dirty="0" err="1"/>
              <a:t>loss</a:t>
            </a:r>
            <a:r>
              <a:rPr lang="nl-NL" dirty="0"/>
              <a:t>) </a:t>
            </a:r>
            <a:r>
              <a:rPr lang="nl-NL" dirty="0" err="1"/>
              <a:t>should</a:t>
            </a:r>
            <a:r>
              <a:rPr lang="nl-NL" dirty="0"/>
              <a:t> </a:t>
            </a:r>
            <a:r>
              <a:rPr lang="nl-NL" dirty="0" err="1"/>
              <a:t>be</a:t>
            </a:r>
            <a:r>
              <a:rPr lang="nl-NL" dirty="0"/>
              <a:t> low </a:t>
            </a:r>
            <a:r>
              <a:rPr lang="nl-NL" dirty="0" err="1"/>
              <a:t>for</a:t>
            </a:r>
            <a:r>
              <a:rPr lang="nl-NL" dirty="0"/>
              <a:t> </a:t>
            </a:r>
            <a:r>
              <a:rPr lang="nl-NL" dirty="0" err="1"/>
              <a:t>good</a:t>
            </a:r>
            <a:r>
              <a:rPr lang="nl-NL" dirty="0"/>
              <a:t> </a:t>
            </a:r>
            <a:r>
              <a:rPr lang="nl-NL" dirty="0" err="1"/>
              <a:t>models</a:t>
            </a:r>
            <a:r>
              <a:rPr lang="nl-NL" dirty="0"/>
              <a:t> </a:t>
            </a:r>
            <a:r>
              <a:rPr lang="nl-NL" dirty="0" err="1"/>
              <a:t>that</a:t>
            </a:r>
            <a:r>
              <a:rPr lang="nl-NL" dirty="0"/>
              <a:t> have high </a:t>
            </a:r>
            <a:r>
              <a:rPr lang="nl-NL" dirty="0" err="1"/>
              <a:t>generalization</a:t>
            </a:r>
            <a:r>
              <a:rPr lang="nl-NL" dirty="0"/>
              <a:t> </a:t>
            </a:r>
            <a:r>
              <a:rPr lang="nl-NL" dirty="0" err="1"/>
              <a:t>capacity</a:t>
            </a:r>
            <a:endParaRPr lang="nl-NL" dirty="0"/>
          </a:p>
        </p:txBody>
      </p:sp>
      <p:sp>
        <p:nvSpPr>
          <p:cNvPr id="9" name="Date Placeholder 8">
            <a:extLst>
              <a:ext uri="{FF2B5EF4-FFF2-40B4-BE49-F238E27FC236}">
                <a16:creationId xmlns:a16="http://schemas.microsoft.com/office/drawing/2014/main" id="{519C1BA5-3BCC-42D4-E2F6-CAC9E895D8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5A6E8C3F-F11B-D286-F6A9-131E8A2574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71684BB0-48C1-6F8C-E97E-37A57015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D288FDE9-5570-8FE9-F64B-DD553CAA4A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2"/>
          <a:stretch/>
        </p:blipFill>
        <p:spPr bwMode="auto">
          <a:xfrm>
            <a:off x="838200" y="1748854"/>
            <a:ext cx="8077200" cy="42381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4C240E-6A23-D07F-C2A5-A8A5CDEDD05F}"/>
              </a:ext>
            </a:extLst>
          </p:cNvPr>
          <p:cNvSpPr txBox="1"/>
          <p:nvPr/>
        </p:nvSpPr>
        <p:spPr>
          <a:xfrm>
            <a:off x="6774426" y="592885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http://dx.doi.org/10.1109/ACCESS.2021.3068861</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3651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What are Artificial Neural Networks?</a:t>
            </a:r>
          </a:p>
        </p:txBody>
      </p:sp>
      <p:sp>
        <p:nvSpPr>
          <p:cNvPr id="2" name="Date Placeholder 1">
            <a:extLst>
              <a:ext uri="{FF2B5EF4-FFF2-40B4-BE49-F238E27FC236}">
                <a16:creationId xmlns:a16="http://schemas.microsoft.com/office/drawing/2014/main" id="{1D329EDD-7483-F219-F558-082830896A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477482D-2F26-6D11-BE41-875263B89C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B4FAA1E-6A39-7EC9-7C57-0D1665DC41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2333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D10212-AE08-3CA1-9E62-989AFA5A0519}"/>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0893E8AF-7119-7ADD-8FC6-EF722C495019}"/>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B2FDFDF7-4A47-80E4-5101-263023B7149E}"/>
              </a:ext>
            </a:extLst>
          </p:cNvPr>
          <p:cNvSpPr>
            <a:spLocks noGrp="1"/>
          </p:cNvSpPr>
          <p:nvPr>
            <p:ph type="title"/>
          </p:nvPr>
        </p:nvSpPr>
        <p:spPr>
          <a:xfrm>
            <a:off x="838200" y="963877"/>
            <a:ext cx="3494362" cy="4930246"/>
          </a:xfrm>
        </p:spPr>
        <p:txBody>
          <a:bodyPr>
            <a:normAutofit/>
          </a:bodyPr>
          <a:lstStyle/>
          <a:p>
            <a:pPr algn="r"/>
            <a:r>
              <a:rPr lang="en-US" b="1" dirty="0">
                <a:solidFill>
                  <a:schemeClr val="bg1"/>
                </a:solidFill>
              </a:rPr>
              <a:t>Input data</a:t>
            </a:r>
          </a:p>
        </p:txBody>
      </p:sp>
      <p:sp>
        <p:nvSpPr>
          <p:cNvPr id="3" name="Content Placeholder 2">
            <a:extLst>
              <a:ext uri="{FF2B5EF4-FFF2-40B4-BE49-F238E27FC236}">
                <a16:creationId xmlns:a16="http://schemas.microsoft.com/office/drawing/2014/main" id="{A79AE379-2B8C-7C8D-92A8-368363C9E8F8}"/>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
        <p:nvSpPr>
          <p:cNvPr id="7" name="Date Placeholder 6">
            <a:extLst>
              <a:ext uri="{FF2B5EF4-FFF2-40B4-BE49-F238E27FC236}">
                <a16:creationId xmlns:a16="http://schemas.microsoft.com/office/drawing/2014/main" id="{C817CAEA-A90B-FE3B-3232-266473C6F8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A7FADDA-7744-83BA-3CD3-5B41D0A57A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33641E1-B9C1-6A60-8232-578AAF0CA6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037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F5A48F-B564-2080-5706-E7761574A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9EA0-95AD-29D2-17BB-F490FAA00547}"/>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b="1" kern="1200" dirty="0">
                <a:latin typeface="+mj-lt"/>
                <a:ea typeface="+mj-ea"/>
                <a:cs typeface="+mj-cs"/>
              </a:rPr>
              <a:t>Tensors</a:t>
            </a:r>
          </a:p>
        </p:txBody>
      </p:sp>
      <p:sp>
        <p:nvSpPr>
          <p:cNvPr id="7" name="Date Placeholder 6">
            <a:extLst>
              <a:ext uri="{FF2B5EF4-FFF2-40B4-BE49-F238E27FC236}">
                <a16:creationId xmlns:a16="http://schemas.microsoft.com/office/drawing/2014/main" id="{13A81143-6D22-0F9E-7BAA-D33D560E15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D1F463-D2FE-981C-857D-5DE406E982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9D8BF8B-7C28-E04E-2F56-7210A13003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Deep Learning: Introduction to Tensors &amp;amp; TensorFlow | by Victor Roman |  Towards Data Science">
            <a:extLst>
              <a:ext uri="{FF2B5EF4-FFF2-40B4-BE49-F238E27FC236}">
                <a16:creationId xmlns:a16="http://schemas.microsoft.com/office/drawing/2014/main" id="{DD8DC975-1774-5837-B5E3-565F71825B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F3ACC5-F3B5-4A8D-CE2F-5D1B6DD0F459}"/>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1D7CA771-97D1-A6C7-ACD1-B0771E5120A7}"/>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effectLst/>
                <a:uLnTx/>
                <a:uFillTx/>
                <a:latin typeface="Calibri" panose="020F0502020204030204"/>
                <a:ea typeface="+mn-ea"/>
                <a:cs typeface="+mn-cs"/>
              </a:rPr>
              <a:t>) or</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5D Tensor: Video</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t>(samples, frames, height, width, channels)</a:t>
            </a:r>
            <a:b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br>
            <a:endPar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143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9FA-2EBF-26B6-82F9-2999CF624AA1}"/>
              </a:ext>
            </a:extLst>
          </p:cNvPr>
          <p:cNvSpPr>
            <a:spLocks noGrp="1"/>
          </p:cNvSpPr>
          <p:nvPr>
            <p:ph type="title"/>
          </p:nvPr>
        </p:nvSpPr>
        <p:spPr>
          <a:xfrm>
            <a:off x="123825" y="-263525"/>
            <a:ext cx="10515600" cy="1325563"/>
          </a:xfrm>
        </p:spPr>
        <p:txBody>
          <a:bodyPr/>
          <a:lstStyle/>
          <a:p>
            <a:r>
              <a:rPr lang="nl-NL" dirty="0"/>
              <a:t>Chemical </a:t>
            </a:r>
            <a:r>
              <a:rPr lang="nl-NL" dirty="0" err="1"/>
              <a:t>structure</a:t>
            </a:r>
            <a:r>
              <a:rPr lang="nl-NL" dirty="0"/>
              <a:t> </a:t>
            </a:r>
            <a:r>
              <a:rPr lang="nl-NL" dirty="0" err="1"/>
              <a:t>embedding</a:t>
            </a:r>
            <a:r>
              <a:rPr lang="nl-NL" dirty="0"/>
              <a:t>?</a:t>
            </a:r>
          </a:p>
        </p:txBody>
      </p:sp>
      <p:sp>
        <p:nvSpPr>
          <p:cNvPr id="10" name="Date Placeholder 9">
            <a:extLst>
              <a:ext uri="{FF2B5EF4-FFF2-40B4-BE49-F238E27FC236}">
                <a16:creationId xmlns:a16="http://schemas.microsoft.com/office/drawing/2014/main" id="{EFDEA44C-40C2-1EC6-6A7B-97F3CCCEB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BD470230-B489-EF50-B0C6-6C2528F9E1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1D733CB0-0B80-3A14-86EA-E58F7B8455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25A1AD3-D559-5D4A-F909-BE269CC41FD1}"/>
              </a:ext>
            </a:extLst>
          </p:cNvPr>
          <p:cNvPicPr>
            <a:picLocks noChangeAspect="1"/>
          </p:cNvPicPr>
          <p:nvPr/>
        </p:nvPicPr>
        <p:blipFill>
          <a:blip r:embed="rId2"/>
          <a:stretch>
            <a:fillRect/>
          </a:stretch>
        </p:blipFill>
        <p:spPr>
          <a:xfrm>
            <a:off x="346074" y="860424"/>
            <a:ext cx="9255125" cy="5344509"/>
          </a:xfrm>
          <a:prstGeom prst="rect">
            <a:avLst/>
          </a:prstGeom>
        </p:spPr>
      </p:pic>
      <p:sp>
        <p:nvSpPr>
          <p:cNvPr id="9" name="TextBox 8">
            <a:extLst>
              <a:ext uri="{FF2B5EF4-FFF2-40B4-BE49-F238E27FC236}">
                <a16:creationId xmlns:a16="http://schemas.microsoft.com/office/drawing/2014/main" id="{583A3AB3-4B13-9131-D71F-42965C90B693}"/>
              </a:ext>
            </a:extLst>
          </p:cNvPr>
          <p:cNvSpPr txBox="1"/>
          <p:nvPr/>
        </p:nvSpPr>
        <p:spPr>
          <a:xfrm>
            <a:off x="346074" y="6020267"/>
            <a:ext cx="6157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/10.26434/chemrxiv.12885494</a:t>
            </a:r>
          </a:p>
        </p:txBody>
      </p:sp>
    </p:spTree>
    <p:extLst>
      <p:ext uri="{BB962C8B-B14F-4D97-AF65-F5344CB8AC3E}">
        <p14:creationId xmlns:p14="http://schemas.microsoft.com/office/powerpoint/2010/main" val="120868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BA47-E95C-1D6C-F085-0AB3BC9142C2}"/>
              </a:ext>
            </a:extLst>
          </p:cNvPr>
          <p:cNvSpPr>
            <a:spLocks noGrp="1"/>
          </p:cNvSpPr>
          <p:nvPr>
            <p:ph type="title"/>
          </p:nvPr>
        </p:nvSpPr>
        <p:spPr>
          <a:xfrm>
            <a:off x="252412" y="-73432"/>
            <a:ext cx="10515600" cy="1325563"/>
          </a:xfrm>
        </p:spPr>
        <p:txBody>
          <a:bodyPr/>
          <a:lstStyle/>
          <a:p>
            <a:r>
              <a:rPr lang="nl-NL" dirty="0"/>
              <a:t>QSAR; Morgan </a:t>
            </a:r>
            <a:r>
              <a:rPr lang="nl-NL" dirty="0" err="1"/>
              <a:t>fingerprints</a:t>
            </a:r>
            <a:r>
              <a:rPr lang="nl-NL" dirty="0"/>
              <a:t> (2D-tensor data) </a:t>
            </a:r>
          </a:p>
        </p:txBody>
      </p:sp>
      <p:sp>
        <p:nvSpPr>
          <p:cNvPr id="9" name="Date Placeholder 8">
            <a:extLst>
              <a:ext uri="{FF2B5EF4-FFF2-40B4-BE49-F238E27FC236}">
                <a16:creationId xmlns:a16="http://schemas.microsoft.com/office/drawing/2014/main" id="{C2A8DF3E-88B5-7202-C340-7387E1C4BD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01A8C0D-97E7-123F-C05B-6A2E30D5E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1FA04E3-D582-CD27-847E-A063A1C631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46F697-F677-B2A6-1497-DB96C07DF0C8}"/>
              </a:ext>
            </a:extLst>
          </p:cNvPr>
          <p:cNvPicPr>
            <a:picLocks noChangeAspect="1"/>
          </p:cNvPicPr>
          <p:nvPr/>
        </p:nvPicPr>
        <p:blipFill>
          <a:blip r:embed="rId2"/>
          <a:stretch>
            <a:fillRect/>
          </a:stretch>
        </p:blipFill>
        <p:spPr>
          <a:xfrm>
            <a:off x="428625" y="1252131"/>
            <a:ext cx="9975180" cy="5104219"/>
          </a:xfrm>
          <a:prstGeom prst="rect">
            <a:avLst/>
          </a:prstGeom>
        </p:spPr>
      </p:pic>
    </p:spTree>
    <p:extLst>
      <p:ext uri="{BB962C8B-B14F-4D97-AF65-F5344CB8AC3E}">
        <p14:creationId xmlns:p14="http://schemas.microsoft.com/office/powerpoint/2010/main" val="147333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5D67A88-6868-C877-4340-A052B74F0EEA}"/>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E9931081-87E2-D8A9-DDCF-79AF73BACA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B7BF212-CE5E-953D-E088-0EAE9C663000}"/>
              </a:ext>
            </a:extLst>
          </p:cNvPr>
          <p:cNvSpPr>
            <a:spLocks noGrp="1"/>
          </p:cNvSpPr>
          <p:nvPr>
            <p:ph type="ctrTitle"/>
          </p:nvPr>
        </p:nvSpPr>
        <p:spPr>
          <a:xfrm>
            <a:off x="1524000" y="1201874"/>
            <a:ext cx="9144000" cy="1634090"/>
          </a:xfrm>
        </p:spPr>
        <p:txBody>
          <a:bodyPr>
            <a:normAutofit fontScale="90000"/>
          </a:bodyPr>
          <a:lstStyle/>
          <a:p>
            <a:r>
              <a:rPr lang="en-US" b="1" dirty="0">
                <a:solidFill>
                  <a:srgbClr val="FFFFFF"/>
                </a:solidFill>
              </a:rPr>
              <a:t>Preparing the dataset for model training and evaluation</a:t>
            </a:r>
          </a:p>
        </p:txBody>
      </p:sp>
      <p:sp>
        <p:nvSpPr>
          <p:cNvPr id="2" name="Date Placeholder 1">
            <a:extLst>
              <a:ext uri="{FF2B5EF4-FFF2-40B4-BE49-F238E27FC236}">
                <a16:creationId xmlns:a16="http://schemas.microsoft.com/office/drawing/2014/main" id="{9F77317D-76CB-643A-7BD4-53A6960DE3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46795A0-F820-FFF6-72A9-EAD0E0286D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711979-2D05-2BA4-EED3-314C74D604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0874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DC11-918F-0DC0-D35E-61BA6EFC97D9}"/>
              </a:ext>
            </a:extLst>
          </p:cNvPr>
          <p:cNvSpPr>
            <a:spLocks noGrp="1"/>
          </p:cNvSpPr>
          <p:nvPr>
            <p:ph type="title"/>
          </p:nvPr>
        </p:nvSpPr>
        <p:spPr/>
        <p:txBody>
          <a:bodyPr>
            <a:normAutofit fontScale="90000"/>
          </a:bodyPr>
          <a:lstStyle/>
          <a:p>
            <a:r>
              <a:rPr lang="nl-NL" dirty="0"/>
              <a:t>Question</a:t>
            </a:r>
          </a:p>
        </p:txBody>
      </p:sp>
      <p:sp>
        <p:nvSpPr>
          <p:cNvPr id="6" name="Slide Number Placeholder 5">
            <a:extLst>
              <a:ext uri="{FF2B5EF4-FFF2-40B4-BE49-F238E27FC236}">
                <a16:creationId xmlns:a16="http://schemas.microsoft.com/office/drawing/2014/main" id="{B48C9932-78B3-D1AA-74D3-C1EC19DF5E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113F0D8-6D04-1188-FE27-A285812ED658}"/>
              </a:ext>
            </a:extLst>
          </p:cNvPr>
          <p:cNvSpPr>
            <a:spLocks noGrp="1"/>
          </p:cNvSpPr>
          <p:nvPr>
            <p:ph type="body" sz="quarter" idx="11"/>
          </p:nvPr>
        </p:nvSpPr>
        <p:spPr>
          <a:xfrm>
            <a:off x="838200" y="1419225"/>
            <a:ext cx="10515600" cy="1338263"/>
          </a:xfrm>
        </p:spPr>
        <p:txBody>
          <a:bodyPr>
            <a:normAutofit/>
          </a:bodyPr>
          <a:lstStyle/>
          <a:p>
            <a:r>
              <a:rPr lang="nl-NL" i="1" dirty="0"/>
              <a:t>How do we train a model </a:t>
            </a:r>
            <a:r>
              <a:rPr lang="nl-NL" i="1" dirty="0" err="1"/>
              <a:t>that</a:t>
            </a:r>
            <a:r>
              <a:rPr lang="nl-NL" i="1" dirty="0"/>
              <a:t> </a:t>
            </a:r>
            <a:r>
              <a:rPr lang="nl-NL" i="1" dirty="0" err="1"/>
              <a:t>generalises</a:t>
            </a:r>
            <a:r>
              <a:rPr lang="nl-NL" i="1" dirty="0"/>
              <a:t> well over ‘</a:t>
            </a:r>
            <a:r>
              <a:rPr lang="nl-NL" i="1" dirty="0" err="1"/>
              <a:t>unseen</a:t>
            </a:r>
            <a:r>
              <a:rPr lang="nl-NL" i="1" dirty="0"/>
              <a:t>’ data?</a:t>
            </a:r>
          </a:p>
          <a:p>
            <a:pPr marL="514350" indent="-514350">
              <a:buAutoNum type="arabicPeriod"/>
            </a:pPr>
            <a:endParaRPr lang="nl-NL" dirty="0"/>
          </a:p>
        </p:txBody>
      </p:sp>
      <p:sp>
        <p:nvSpPr>
          <p:cNvPr id="5" name="Text Placeholder 3">
            <a:extLst>
              <a:ext uri="{FF2B5EF4-FFF2-40B4-BE49-F238E27FC236}">
                <a16:creationId xmlns:a16="http://schemas.microsoft.com/office/drawing/2014/main" id="{C5912FB3-27D5-6F95-9295-B017842E2D49}"/>
              </a:ext>
            </a:extLst>
          </p:cNvPr>
          <p:cNvSpPr txBox="1">
            <a:spLocks/>
          </p:cNvSpPr>
          <p:nvPr/>
        </p:nvSpPr>
        <p:spPr>
          <a:xfrm>
            <a:off x="728663" y="2332038"/>
            <a:ext cx="10625137" cy="228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39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Exploratory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analysis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Use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training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another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validation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/testing.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how</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6090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448-872B-EF19-CA72-8777E63D4F91}"/>
              </a:ext>
            </a:extLst>
          </p:cNvPr>
          <p:cNvSpPr>
            <a:spLocks noGrp="1"/>
          </p:cNvSpPr>
          <p:nvPr>
            <p:ph type="title"/>
          </p:nvPr>
        </p:nvSpPr>
        <p:spPr/>
        <p:txBody>
          <a:bodyPr>
            <a:normAutofit fontScale="90000"/>
          </a:bodyPr>
          <a:lstStyle/>
          <a:p>
            <a:r>
              <a:rPr lang="nl-NL" dirty="0"/>
              <a:t>Split data </a:t>
            </a:r>
            <a:r>
              <a:rPr lang="nl-NL" dirty="0" err="1"/>
              <a:t>into</a:t>
            </a:r>
            <a:r>
              <a:rPr lang="nl-NL" dirty="0"/>
              <a:t> subsets</a:t>
            </a:r>
          </a:p>
        </p:txBody>
      </p:sp>
      <p:sp>
        <p:nvSpPr>
          <p:cNvPr id="7" name="Slide Number Placeholder 6">
            <a:extLst>
              <a:ext uri="{FF2B5EF4-FFF2-40B4-BE49-F238E27FC236}">
                <a16:creationId xmlns:a16="http://schemas.microsoft.com/office/drawing/2014/main" id="{D5C3EF84-2600-9D48-8941-18B34EC20F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FF9ADA70-4E30-252A-CB3D-F58B28508489}"/>
              </a:ext>
            </a:extLst>
          </p:cNvPr>
          <p:cNvSpPr>
            <a:spLocks noGrp="1"/>
          </p:cNvSpPr>
          <p:nvPr>
            <p:ph type="body" sz="quarter" idx="11"/>
          </p:nvPr>
        </p:nvSpPr>
        <p:spPr/>
        <p:txBody>
          <a:bodyPr>
            <a:normAutofit lnSpcReduction="10000"/>
          </a:bodyPr>
          <a:lstStyle/>
          <a:p>
            <a:pPr marL="0" indent="0"/>
            <a:r>
              <a:rPr lang="nl-NL" sz="2400" b="1" dirty="0"/>
              <a:t>Training Set: </a:t>
            </a:r>
          </a:p>
          <a:p>
            <a:pPr marL="342900" indent="-342900">
              <a:buFont typeface="Arial" panose="020B0604020202020204" pitchFamily="34" charset="0"/>
              <a:buChar char="•"/>
            </a:pPr>
            <a:r>
              <a:rPr lang="nl-NL" sz="2400" dirty="0" err="1"/>
              <a:t>To</a:t>
            </a:r>
            <a:r>
              <a:rPr lang="nl-NL" sz="2400" dirty="0"/>
              <a:t> train </a:t>
            </a:r>
            <a:r>
              <a:rPr lang="nl-NL" sz="2400" dirty="0" err="1"/>
              <a:t>the</a:t>
            </a:r>
            <a:r>
              <a:rPr lang="nl-NL" sz="2400" dirty="0"/>
              <a:t> model </a:t>
            </a:r>
            <a:r>
              <a:rPr lang="nl-NL" sz="2400" dirty="0" err="1"/>
              <a:t>to</a:t>
            </a:r>
            <a:r>
              <a:rPr lang="nl-NL" sz="2400" dirty="0"/>
              <a:t> </a:t>
            </a:r>
            <a:r>
              <a:rPr lang="nl-NL" sz="2400" dirty="0" err="1"/>
              <a:t>find</a:t>
            </a:r>
            <a:r>
              <a:rPr lang="nl-NL" sz="2400" dirty="0"/>
              <a:t> </a:t>
            </a:r>
            <a:r>
              <a:rPr lang="nl-NL" sz="2400" dirty="0" err="1"/>
              <a:t>patterns</a:t>
            </a:r>
            <a:r>
              <a:rPr lang="nl-NL" sz="2400" dirty="0"/>
              <a:t> in </a:t>
            </a:r>
            <a:r>
              <a:rPr lang="nl-NL" sz="2400" dirty="0" err="1"/>
              <a:t>the</a:t>
            </a:r>
            <a:r>
              <a:rPr lang="nl-NL" sz="2400" dirty="0"/>
              <a:t> data, </a:t>
            </a:r>
            <a:r>
              <a:rPr lang="nl-NL" sz="2400" dirty="0" err="1"/>
              <a:t>related</a:t>
            </a:r>
            <a:r>
              <a:rPr lang="nl-NL" sz="2400" dirty="0"/>
              <a:t> </a:t>
            </a:r>
            <a:r>
              <a:rPr lang="nl-NL" sz="2400" dirty="0" err="1"/>
              <a:t>to</a:t>
            </a:r>
            <a:r>
              <a:rPr lang="nl-NL" sz="2400" dirty="0"/>
              <a:t> </a:t>
            </a:r>
            <a:r>
              <a:rPr lang="nl-NL" sz="2400" dirty="0" err="1"/>
              <a:t>the</a:t>
            </a:r>
            <a:r>
              <a:rPr lang="nl-NL" sz="2400" dirty="0"/>
              <a:t> </a:t>
            </a:r>
            <a:r>
              <a:rPr lang="nl-NL" sz="2400" dirty="0" err="1"/>
              <a:t>outcome</a:t>
            </a:r>
            <a:r>
              <a:rPr lang="nl-NL" sz="2400" dirty="0"/>
              <a:t> </a:t>
            </a:r>
            <a:r>
              <a:rPr lang="nl-NL" sz="2400" dirty="0" err="1"/>
              <a:t>that</a:t>
            </a:r>
            <a:r>
              <a:rPr lang="nl-NL" sz="2400" dirty="0"/>
              <a:t> </a:t>
            </a:r>
            <a:r>
              <a:rPr lang="nl-NL" sz="2400" dirty="0" err="1"/>
              <a:t>the</a:t>
            </a:r>
            <a:r>
              <a:rPr lang="nl-NL" sz="2400" dirty="0"/>
              <a:t> model </a:t>
            </a:r>
            <a:r>
              <a:rPr lang="nl-NL" sz="2400" dirty="0" err="1"/>
              <a:t>should</a:t>
            </a:r>
            <a:r>
              <a:rPr lang="nl-NL" sz="2400" dirty="0"/>
              <a:t> </a:t>
            </a:r>
            <a:r>
              <a:rPr lang="nl-NL" sz="2400" dirty="0" err="1"/>
              <a:t>predict</a:t>
            </a:r>
            <a:r>
              <a:rPr lang="nl-NL" sz="2400" dirty="0"/>
              <a:t>.</a:t>
            </a:r>
          </a:p>
          <a:p>
            <a:pPr marL="342900" indent="-342900">
              <a:buFont typeface="Arial" panose="020B0604020202020204" pitchFamily="34" charset="0"/>
              <a:buChar char="•"/>
            </a:pPr>
            <a:endParaRPr lang="nl-NL" sz="2400" dirty="0"/>
          </a:p>
          <a:p>
            <a:pPr marL="0" indent="0"/>
            <a:r>
              <a:rPr lang="nl-NL" sz="2400" b="1" dirty="0" err="1"/>
              <a:t>Validation</a:t>
            </a:r>
            <a:r>
              <a:rPr lang="nl-NL" sz="2400" b="1" dirty="0"/>
              <a:t> Set: </a:t>
            </a:r>
          </a:p>
          <a:p>
            <a:pPr marL="342900" indent="-342900">
              <a:buFont typeface="Arial" panose="020B0604020202020204" pitchFamily="34" charset="0"/>
              <a:buChar char="•"/>
            </a:pPr>
            <a:r>
              <a:rPr lang="nl-NL" sz="2400" dirty="0" err="1"/>
              <a:t>To</a:t>
            </a:r>
            <a:r>
              <a:rPr lang="en-GB" sz="2400" dirty="0"/>
              <a:t> evaluate and fine-tune a machine learning model during training, helping to assess the model’s performance and make adjustments (to </a:t>
            </a:r>
            <a:r>
              <a:rPr lang="en-GB" sz="2400" dirty="0" err="1"/>
              <a:t>stear</a:t>
            </a:r>
            <a:r>
              <a:rPr lang="en-GB" sz="2400" dirty="0"/>
              <a:t> the training process).</a:t>
            </a:r>
            <a:endParaRPr lang="nl-NL" sz="2400" dirty="0"/>
          </a:p>
          <a:p>
            <a:pPr marL="342900" indent="-342900">
              <a:buFont typeface="Arial" panose="020B0604020202020204" pitchFamily="34" charset="0"/>
              <a:buChar char="•"/>
            </a:pPr>
            <a:endParaRPr lang="nl-NL" sz="2400" dirty="0"/>
          </a:p>
          <a:p>
            <a:pPr marL="0" indent="0"/>
            <a:r>
              <a:rPr lang="nl-NL" sz="2400" b="1" dirty="0"/>
              <a:t>Test Set: </a:t>
            </a:r>
          </a:p>
          <a:p>
            <a:pPr marL="342900" indent="-342900">
              <a:buFont typeface="Arial" panose="020B0604020202020204" pitchFamily="34" charset="0"/>
              <a:buChar char="•"/>
            </a:pPr>
            <a:r>
              <a:rPr lang="nl-NL" sz="2400" dirty="0" err="1"/>
              <a:t>To</a:t>
            </a:r>
            <a:r>
              <a:rPr lang="nl-NL" sz="2400" dirty="0"/>
              <a:t> </a:t>
            </a:r>
            <a:r>
              <a:rPr lang="en-GB" sz="2400" dirty="0"/>
              <a:t>evaluate the final performance of a trained model. </a:t>
            </a:r>
            <a:endParaRPr lang="nl-NL" sz="2400" dirty="0"/>
          </a:p>
        </p:txBody>
      </p:sp>
      <p:sp>
        <p:nvSpPr>
          <p:cNvPr id="6" name="TextBox 5">
            <a:extLst>
              <a:ext uri="{FF2B5EF4-FFF2-40B4-BE49-F238E27FC236}">
                <a16:creationId xmlns:a16="http://schemas.microsoft.com/office/drawing/2014/main" id="{DACF1379-B65C-94EC-6506-DA95B862C2F1}"/>
              </a:ext>
            </a:extLst>
          </p:cNvPr>
          <p:cNvSpPr txBox="1"/>
          <p:nvPr/>
        </p:nvSpPr>
        <p:spPr>
          <a:xfrm>
            <a:off x="117872" y="6395370"/>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https://encord.com/blog/train-val-test-split/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35743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31B6-D0F2-C7E9-0520-C27810A03C46}"/>
              </a:ext>
            </a:extLst>
          </p:cNvPr>
          <p:cNvSpPr>
            <a:spLocks noGrp="1"/>
          </p:cNvSpPr>
          <p:nvPr>
            <p:ph type="title"/>
          </p:nvPr>
        </p:nvSpPr>
        <p:spPr/>
        <p:txBody>
          <a:bodyPr>
            <a:normAutofit fontScale="90000"/>
          </a:bodyPr>
          <a:lstStyle/>
          <a:p>
            <a:r>
              <a:rPr lang="nl-NL" dirty="0"/>
              <a:t>Different </a:t>
            </a:r>
            <a:r>
              <a:rPr lang="nl-NL" dirty="0" err="1"/>
              <a:t>strategies</a:t>
            </a:r>
            <a:r>
              <a:rPr lang="nl-NL" dirty="0"/>
              <a:t> </a:t>
            </a:r>
            <a:r>
              <a:rPr lang="nl-NL" dirty="0" err="1"/>
              <a:t>for</a:t>
            </a:r>
            <a:r>
              <a:rPr lang="nl-NL" dirty="0"/>
              <a:t> </a:t>
            </a:r>
            <a:r>
              <a:rPr lang="nl-NL" dirty="0" err="1"/>
              <a:t>splitting</a:t>
            </a:r>
            <a:endParaRPr lang="nl-NL" dirty="0"/>
          </a:p>
        </p:txBody>
      </p:sp>
      <p:sp>
        <p:nvSpPr>
          <p:cNvPr id="7" name="Slide Number Placeholder 6">
            <a:extLst>
              <a:ext uri="{FF2B5EF4-FFF2-40B4-BE49-F238E27FC236}">
                <a16:creationId xmlns:a16="http://schemas.microsoft.com/office/drawing/2014/main" id="{5ED90CDD-3FA7-2B23-CFE8-49C1667FEF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07CA39B-DEA1-D6D9-BD06-9D18EEAE6060}"/>
              </a:ext>
            </a:extLst>
          </p:cNvPr>
          <p:cNvSpPr>
            <a:spLocks noGrp="1"/>
          </p:cNvSpPr>
          <p:nvPr>
            <p:ph type="body" sz="quarter" idx="11"/>
          </p:nvPr>
        </p:nvSpPr>
        <p:spPr/>
        <p:txBody>
          <a:bodyPr/>
          <a:lstStyle/>
          <a:p>
            <a:pPr marL="514350" indent="-514350">
              <a:buFont typeface="+mj-lt"/>
              <a:buAutoNum type="arabicPeriod"/>
            </a:pPr>
            <a:r>
              <a:rPr lang="nl-NL" dirty="0"/>
              <a:t>Random sampling (</a:t>
            </a:r>
            <a:r>
              <a:rPr lang="nl-NL" dirty="0" err="1"/>
              <a:t>balanced</a:t>
            </a:r>
            <a:r>
              <a:rPr lang="nl-NL" dirty="0"/>
              <a:t> data)</a:t>
            </a:r>
          </a:p>
          <a:p>
            <a:pPr marL="514350" indent="-514350">
              <a:buFont typeface="+mj-lt"/>
              <a:buAutoNum type="arabicPeriod"/>
            </a:pPr>
            <a:r>
              <a:rPr lang="nl-NL" dirty="0" err="1"/>
              <a:t>Stratified</a:t>
            </a:r>
            <a:r>
              <a:rPr lang="nl-NL" dirty="0"/>
              <a:t> sampling (</a:t>
            </a:r>
            <a:r>
              <a:rPr lang="nl-NL" dirty="0" err="1"/>
              <a:t>unbalanced</a:t>
            </a:r>
            <a:r>
              <a:rPr lang="nl-NL" dirty="0"/>
              <a:t> data)</a:t>
            </a:r>
          </a:p>
          <a:p>
            <a:pPr marL="514350" indent="-514350">
              <a:buFont typeface="+mj-lt"/>
              <a:buAutoNum type="arabicPeriod"/>
            </a:pP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 (</a:t>
            </a:r>
            <a:r>
              <a:rPr lang="nl-NL" dirty="0" err="1"/>
              <a:t>larger</a:t>
            </a:r>
            <a:r>
              <a:rPr lang="nl-NL" dirty="0"/>
              <a:t> datasets, </a:t>
            </a:r>
            <a:r>
              <a:rPr lang="nl-NL" dirty="0" err="1"/>
              <a:t>lower</a:t>
            </a:r>
            <a:r>
              <a:rPr lang="nl-NL" dirty="0"/>
              <a:t> </a:t>
            </a:r>
            <a:r>
              <a:rPr lang="nl-NL" dirty="0" err="1"/>
              <a:t>computational</a:t>
            </a:r>
            <a:r>
              <a:rPr lang="nl-NL" dirty="0"/>
              <a:t> </a:t>
            </a:r>
            <a:r>
              <a:rPr lang="nl-NL" dirty="0" err="1"/>
              <a:t>costs</a:t>
            </a:r>
            <a:r>
              <a:rPr lang="nl-NL" dirty="0"/>
              <a:t>)</a:t>
            </a:r>
          </a:p>
          <a:p>
            <a:pPr marL="514350" indent="-514350">
              <a:buFont typeface="+mj-lt"/>
              <a:buAutoNum type="arabicPeriod"/>
            </a:pPr>
            <a:r>
              <a:rPr lang="nl-NL" dirty="0"/>
              <a:t>Cross-</a:t>
            </a:r>
            <a:r>
              <a:rPr lang="nl-NL" dirty="0" err="1"/>
              <a:t>validation</a:t>
            </a:r>
            <a:r>
              <a:rPr lang="nl-NL" dirty="0"/>
              <a:t> (smaller datasets – </a:t>
            </a:r>
            <a:r>
              <a:rPr lang="nl-NL" dirty="0" err="1"/>
              <a:t>computationally</a:t>
            </a:r>
            <a:r>
              <a:rPr lang="nl-NL" dirty="0"/>
              <a:t> intensive) </a:t>
            </a:r>
          </a:p>
          <a:p>
            <a:pPr marL="514350" indent="-514350">
              <a:buFont typeface="+mj-lt"/>
              <a:buAutoNum type="arabicPeriod"/>
            </a:pPr>
            <a:r>
              <a:rPr lang="nl-NL" dirty="0" err="1"/>
              <a:t>Leave</a:t>
            </a:r>
            <a:r>
              <a:rPr lang="nl-NL" dirty="0"/>
              <a:t>-</a:t>
            </a:r>
            <a:r>
              <a:rPr lang="nl-NL" dirty="0" err="1"/>
              <a:t>one</a:t>
            </a:r>
            <a:r>
              <a:rPr lang="nl-NL" dirty="0"/>
              <a:t>-out Cross-</a:t>
            </a:r>
            <a:r>
              <a:rPr lang="nl-NL" dirty="0" err="1"/>
              <a:t>Validation</a:t>
            </a:r>
            <a:r>
              <a:rPr lang="nl-NL" dirty="0"/>
              <a:t> (</a:t>
            </a:r>
            <a:r>
              <a:rPr lang="nl-NL" dirty="0" err="1"/>
              <a:t>computationally</a:t>
            </a:r>
            <a:r>
              <a:rPr lang="nl-NL" dirty="0"/>
              <a:t> </a:t>
            </a:r>
            <a:r>
              <a:rPr lang="nl-NL" dirty="0" err="1"/>
              <a:t>very</a:t>
            </a:r>
            <a:r>
              <a:rPr lang="nl-NL" dirty="0"/>
              <a:t> intensive, but </a:t>
            </a:r>
            <a:r>
              <a:rPr lang="nl-NL" dirty="0" err="1"/>
              <a:t>robust</a:t>
            </a:r>
            <a:r>
              <a:rPr lang="nl-NL" dirty="0"/>
              <a:t>)</a:t>
            </a:r>
          </a:p>
          <a:p>
            <a:pPr marL="514350" indent="-514350">
              <a:buFont typeface="+mj-lt"/>
              <a:buAutoNum type="arabicPeriod"/>
            </a:pPr>
            <a:endParaRPr lang="nl-NL" dirty="0"/>
          </a:p>
          <a:p>
            <a:endParaRPr lang="nl-NL" dirty="0"/>
          </a:p>
        </p:txBody>
      </p:sp>
      <p:sp>
        <p:nvSpPr>
          <p:cNvPr id="6" name="TextBox 5">
            <a:extLst>
              <a:ext uri="{FF2B5EF4-FFF2-40B4-BE49-F238E27FC236}">
                <a16:creationId xmlns:a16="http://schemas.microsoft.com/office/drawing/2014/main" id="{E6833257-F78C-214A-D15F-AB4DBD46A736}"/>
              </a:ext>
            </a:extLst>
          </p:cNvPr>
          <p:cNvSpPr txBox="1"/>
          <p:nvPr/>
        </p:nvSpPr>
        <p:spPr>
          <a:xfrm>
            <a:off x="203598" y="6033184"/>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95413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ECAA-8073-94A1-A93F-08DB9CE9B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A9B97-D51E-1F80-D90F-5CC05E2F05E1}"/>
              </a:ext>
            </a:extLst>
          </p:cNvPr>
          <p:cNvSpPr>
            <a:spLocks noGrp="1"/>
          </p:cNvSpPr>
          <p:nvPr>
            <p:ph type="title"/>
          </p:nvPr>
        </p:nvSpPr>
        <p:spPr>
          <a:xfrm>
            <a:off x="180975" y="136525"/>
            <a:ext cx="10515600" cy="556546"/>
          </a:xfrm>
        </p:spPr>
        <p:txBody>
          <a:bodyPr>
            <a:normAutofit fontScale="90000"/>
          </a:bodyPr>
          <a:lstStyle/>
          <a:p>
            <a:r>
              <a:rPr lang="nl-NL" dirty="0"/>
              <a:t>1. Random sampling (single splits)</a:t>
            </a:r>
          </a:p>
        </p:txBody>
      </p:sp>
      <p:sp>
        <p:nvSpPr>
          <p:cNvPr id="6" name="Slide Number Placeholder 5">
            <a:extLst>
              <a:ext uri="{FF2B5EF4-FFF2-40B4-BE49-F238E27FC236}">
                <a16:creationId xmlns:a16="http://schemas.microsoft.com/office/drawing/2014/main" id="{48795F7F-2D6F-2B91-B910-C4879A7A32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098" name="Picture 2" descr="No alt text provided for this image">
            <a:extLst>
              <a:ext uri="{FF2B5EF4-FFF2-40B4-BE49-F238E27FC236}">
                <a16:creationId xmlns:a16="http://schemas.microsoft.com/office/drawing/2014/main" id="{63F15BD1-78CF-99C0-F249-8005871D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3" y="1236089"/>
            <a:ext cx="11550773" cy="4007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FE4DF3-C94C-CC8C-F76A-826CE9CB4E68}"/>
              </a:ext>
            </a:extLst>
          </p:cNvPr>
          <p:cNvSpPr txBox="1"/>
          <p:nvPr/>
        </p:nvSpPr>
        <p:spPr>
          <a:xfrm>
            <a:off x="180975" y="6075144"/>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9367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611FA-4185-6B4B-6C9B-9EA1D8BF9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7268F-9EED-59D7-2877-A5F02D320DF1}"/>
              </a:ext>
            </a:extLst>
          </p:cNvPr>
          <p:cNvSpPr>
            <a:spLocks noGrp="1"/>
          </p:cNvSpPr>
          <p:nvPr>
            <p:ph type="title"/>
          </p:nvPr>
        </p:nvSpPr>
        <p:spPr>
          <a:xfrm>
            <a:off x="205902" y="312888"/>
            <a:ext cx="10515600" cy="556546"/>
          </a:xfrm>
        </p:spPr>
        <p:txBody>
          <a:bodyPr>
            <a:normAutofit fontScale="90000"/>
          </a:bodyPr>
          <a:lstStyle/>
          <a:p>
            <a:r>
              <a:rPr lang="nl-NL" dirty="0"/>
              <a:t>2a. </a:t>
            </a:r>
            <a:r>
              <a:rPr lang="nl-NL" dirty="0" err="1"/>
              <a:t>Stratified</a:t>
            </a:r>
            <a:r>
              <a:rPr lang="nl-NL" dirty="0"/>
              <a:t>; “</a:t>
            </a:r>
            <a:r>
              <a:rPr lang="nl-NL" dirty="0" err="1"/>
              <a:t>Disproportinate</a:t>
            </a:r>
            <a:r>
              <a:rPr lang="nl-NL" dirty="0"/>
              <a:t> </a:t>
            </a:r>
            <a:r>
              <a:rPr lang="nl-NL" dirty="0" err="1"/>
              <a:t>Stratefied</a:t>
            </a:r>
            <a:r>
              <a:rPr lang="nl-NL" dirty="0"/>
              <a:t> Sampling”</a:t>
            </a:r>
          </a:p>
        </p:txBody>
      </p:sp>
      <p:sp>
        <p:nvSpPr>
          <p:cNvPr id="4" name="Slide Number Placeholder 3">
            <a:extLst>
              <a:ext uri="{FF2B5EF4-FFF2-40B4-BE49-F238E27FC236}">
                <a16:creationId xmlns:a16="http://schemas.microsoft.com/office/drawing/2014/main" id="{BAE6DF6D-2EE9-F502-5D37-147AAA52B2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517F2D77-E303-A21A-6715-1A0216E2C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8D44B5-547C-5618-5B2E-482046F46340}"/>
              </a:ext>
            </a:extLst>
          </p:cNvPr>
          <p:cNvSpPr txBox="1"/>
          <p:nvPr/>
        </p:nvSpPr>
        <p:spPr>
          <a:xfrm>
            <a:off x="205902" y="5987018"/>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07965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246208" y="189438"/>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How does a machine learn?</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7818B5E1-0476-94D3-DCCF-DEB8A6046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09" y="1941238"/>
            <a:ext cx="10658381" cy="34306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E446B2-25E5-94C5-EC70-B4B75297F0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262BD0E-2B79-68AB-DC30-5C7D7FD6409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DA11EA5-24F3-D0F4-CD24-184CE5FC7765}"/>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0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810DA-F514-9ED3-F431-9A22DEDDA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34F98-9F18-F235-C1C9-B2F2B80515BF}"/>
              </a:ext>
            </a:extLst>
          </p:cNvPr>
          <p:cNvSpPr>
            <a:spLocks noGrp="1"/>
          </p:cNvSpPr>
          <p:nvPr>
            <p:ph type="title"/>
          </p:nvPr>
        </p:nvSpPr>
        <p:spPr>
          <a:xfrm>
            <a:off x="240192" y="333069"/>
            <a:ext cx="10515600" cy="556546"/>
          </a:xfrm>
        </p:spPr>
        <p:txBody>
          <a:bodyPr>
            <a:normAutofit fontScale="90000"/>
          </a:bodyPr>
          <a:lstStyle/>
          <a:p>
            <a:r>
              <a:rPr lang="nl-NL" dirty="0"/>
              <a:t>2b </a:t>
            </a:r>
            <a:r>
              <a:rPr lang="nl-NL" dirty="0" err="1"/>
              <a:t>Stratified</a:t>
            </a:r>
            <a:r>
              <a:rPr lang="nl-NL" dirty="0"/>
              <a:t>; “</a:t>
            </a:r>
            <a:r>
              <a:rPr lang="nl-NL" dirty="0" err="1"/>
              <a:t>Proportinate</a:t>
            </a:r>
            <a:r>
              <a:rPr lang="nl-NL" dirty="0"/>
              <a:t> </a:t>
            </a:r>
            <a:r>
              <a:rPr lang="nl-NL" dirty="0" err="1"/>
              <a:t>Stratefied</a:t>
            </a:r>
            <a:r>
              <a:rPr lang="nl-NL" dirty="0"/>
              <a:t> Sampling”</a:t>
            </a:r>
          </a:p>
        </p:txBody>
      </p:sp>
      <p:sp>
        <p:nvSpPr>
          <p:cNvPr id="16" name="Slide Number Placeholder 15">
            <a:extLst>
              <a:ext uri="{FF2B5EF4-FFF2-40B4-BE49-F238E27FC236}">
                <a16:creationId xmlns:a16="http://schemas.microsoft.com/office/drawing/2014/main" id="{47D88CCE-FCA8-EE40-8158-561355468A8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186E6FE6-49F1-C184-4035-7C36FFAF4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70F14-7305-F3EE-DA96-F4237452AFC1}"/>
              </a:ext>
            </a:extLst>
          </p:cNvPr>
          <p:cNvSpPr txBox="1"/>
          <p:nvPr/>
        </p:nvSpPr>
        <p:spPr>
          <a:xfrm>
            <a:off x="240192" y="600178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9C72F755-17CE-AB7C-1F6C-7706A0FCF52F}"/>
              </a:ext>
            </a:extLst>
          </p:cNvPr>
          <p:cNvSpPr txBox="1"/>
          <p:nvPr/>
        </p:nvSpPr>
        <p:spPr>
          <a:xfrm>
            <a:off x="6043471" y="3197721"/>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sp>
        <p:nvSpPr>
          <p:cNvPr id="8" name="TextBox 7">
            <a:extLst>
              <a:ext uri="{FF2B5EF4-FFF2-40B4-BE49-F238E27FC236}">
                <a16:creationId xmlns:a16="http://schemas.microsoft.com/office/drawing/2014/main" id="{B31063DB-B95E-690B-DBC8-209D0AB7B66C}"/>
              </a:ext>
            </a:extLst>
          </p:cNvPr>
          <p:cNvSpPr txBox="1"/>
          <p:nvPr/>
        </p:nvSpPr>
        <p:spPr>
          <a:xfrm>
            <a:off x="6068080" y="3613666"/>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a:t>
            </a:r>
          </a:p>
        </p:txBody>
      </p:sp>
      <p:sp>
        <p:nvSpPr>
          <p:cNvPr id="4" name="TextBox 3">
            <a:extLst>
              <a:ext uri="{FF2B5EF4-FFF2-40B4-BE49-F238E27FC236}">
                <a16:creationId xmlns:a16="http://schemas.microsoft.com/office/drawing/2014/main" id="{AD072CB0-9C9F-0E14-9213-74853681916B}"/>
              </a:ext>
            </a:extLst>
          </p:cNvPr>
          <p:cNvSpPr txBox="1"/>
          <p:nvPr/>
        </p:nvSpPr>
        <p:spPr>
          <a:xfrm>
            <a:off x="6077760" y="4029611"/>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a:t>
            </a:r>
          </a:p>
        </p:txBody>
      </p:sp>
      <p:sp>
        <p:nvSpPr>
          <p:cNvPr id="5" name="TextBox 4">
            <a:extLst>
              <a:ext uri="{FF2B5EF4-FFF2-40B4-BE49-F238E27FC236}">
                <a16:creationId xmlns:a16="http://schemas.microsoft.com/office/drawing/2014/main" id="{684E23B5-7230-31AF-A744-F3FF860C5183}"/>
              </a:ext>
            </a:extLst>
          </p:cNvPr>
          <p:cNvSpPr txBox="1"/>
          <p:nvPr/>
        </p:nvSpPr>
        <p:spPr>
          <a:xfrm>
            <a:off x="6066331" y="4332149"/>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pic>
        <p:nvPicPr>
          <p:cNvPr id="9" name="Picture 2" descr="The procedure of stratified sampling.">
            <a:extLst>
              <a:ext uri="{FF2B5EF4-FFF2-40B4-BE49-F238E27FC236}">
                <a16:creationId xmlns:a16="http://schemas.microsoft.com/office/drawing/2014/main" id="{2E862104-B9A3-00F5-BA6E-C1EF44F1D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02" t="50123" r="11893" b="42101"/>
          <a:stretch/>
        </p:blipFill>
        <p:spPr bwMode="auto">
          <a:xfrm>
            <a:off x="11350152" y="3611880"/>
            <a:ext cx="171288" cy="3693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F82E4F2-ADC3-29D0-1920-35307E94B803}"/>
              </a:ext>
            </a:extLst>
          </p:cNvPr>
          <p:cNvSpPr/>
          <p:nvPr/>
        </p:nvSpPr>
        <p:spPr>
          <a:xfrm>
            <a:off x="11144250" y="3981212"/>
            <a:ext cx="205902" cy="350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258F7869-43E6-D204-7AF7-8A049CA2C927}"/>
              </a:ext>
            </a:extLst>
          </p:cNvPr>
          <p:cNvSpPr/>
          <p:nvPr/>
        </p:nvSpPr>
        <p:spPr>
          <a:xfrm flipV="1">
            <a:off x="8988931" y="3521334"/>
            <a:ext cx="177929"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5085668-86DB-3AC9-E4FB-EB466F1747A2}"/>
              </a:ext>
            </a:extLst>
          </p:cNvPr>
          <p:cNvSpPr/>
          <p:nvPr/>
        </p:nvSpPr>
        <p:spPr>
          <a:xfrm>
            <a:off x="8614898" y="4246067"/>
            <a:ext cx="205902" cy="517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E15EE828-BB64-09A2-C65D-E1B35F0B12CC}"/>
              </a:ext>
            </a:extLst>
          </p:cNvPr>
          <p:cNvSpPr txBox="1"/>
          <p:nvPr/>
        </p:nvSpPr>
        <p:spPr>
          <a:xfrm>
            <a:off x="9373411" y="3213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14" name="TextBox 13">
            <a:extLst>
              <a:ext uri="{FF2B5EF4-FFF2-40B4-BE49-F238E27FC236}">
                <a16:creationId xmlns:a16="http://schemas.microsoft.com/office/drawing/2014/main" id="{A8B3D47C-6324-5068-AAC9-7F448942E389}"/>
              </a:ext>
            </a:extLst>
          </p:cNvPr>
          <p:cNvSpPr txBox="1"/>
          <p:nvPr/>
        </p:nvSpPr>
        <p:spPr>
          <a:xfrm>
            <a:off x="9388651" y="3594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(12/41)*16</a:t>
            </a:r>
          </a:p>
        </p:txBody>
      </p:sp>
      <p:sp>
        <p:nvSpPr>
          <p:cNvPr id="15" name="TextBox 14">
            <a:extLst>
              <a:ext uri="{FF2B5EF4-FFF2-40B4-BE49-F238E27FC236}">
                <a16:creationId xmlns:a16="http://schemas.microsoft.com/office/drawing/2014/main" id="{7231DDB0-1302-F8E9-7738-BBC838E3A544}"/>
              </a:ext>
            </a:extLst>
          </p:cNvPr>
          <p:cNvSpPr txBox="1"/>
          <p:nvPr/>
        </p:nvSpPr>
        <p:spPr>
          <a:xfrm>
            <a:off x="9422835" y="4004846"/>
            <a:ext cx="11160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(8/41)*16</a:t>
            </a:r>
          </a:p>
        </p:txBody>
      </p:sp>
      <p:sp>
        <p:nvSpPr>
          <p:cNvPr id="17" name="TextBox 16">
            <a:extLst>
              <a:ext uri="{FF2B5EF4-FFF2-40B4-BE49-F238E27FC236}">
                <a16:creationId xmlns:a16="http://schemas.microsoft.com/office/drawing/2014/main" id="{3A564767-6C55-FF62-4767-D392C11AB0F8}"/>
              </a:ext>
            </a:extLst>
          </p:cNvPr>
          <p:cNvSpPr txBox="1"/>
          <p:nvPr/>
        </p:nvSpPr>
        <p:spPr>
          <a:xfrm>
            <a:off x="9407948" y="4343162"/>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3" name="TextBox 2">
            <a:extLst>
              <a:ext uri="{FF2B5EF4-FFF2-40B4-BE49-F238E27FC236}">
                <a16:creationId xmlns:a16="http://schemas.microsoft.com/office/drawing/2014/main" id="{124AFA91-24C2-646E-8712-B08B25AE2A79}"/>
              </a:ext>
            </a:extLst>
          </p:cNvPr>
          <p:cNvSpPr txBox="1"/>
          <p:nvPr/>
        </p:nvSpPr>
        <p:spPr>
          <a:xfrm>
            <a:off x="2130825" y="4734399"/>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41</a:t>
            </a:r>
          </a:p>
        </p:txBody>
      </p:sp>
      <p:sp>
        <p:nvSpPr>
          <p:cNvPr id="18" name="TextBox 17">
            <a:extLst>
              <a:ext uri="{FF2B5EF4-FFF2-40B4-BE49-F238E27FC236}">
                <a16:creationId xmlns:a16="http://schemas.microsoft.com/office/drawing/2014/main" id="{F40E5995-1137-B93E-64AE-8120ED0731B8}"/>
              </a:ext>
            </a:extLst>
          </p:cNvPr>
          <p:cNvSpPr txBox="1"/>
          <p:nvPr/>
        </p:nvSpPr>
        <p:spPr>
          <a:xfrm>
            <a:off x="10024463" y="1348491"/>
            <a:ext cx="2085827" cy="369332"/>
          </a:xfrm>
          <a:prstGeom prst="rect">
            <a:avLst/>
          </a:prstGeom>
          <a:noFill/>
        </p:spPr>
        <p:txBody>
          <a:bodyPr wrap="none" rtlCol="0">
            <a:spAutoFit/>
          </a:bodyPr>
          <a:lstStyle/>
          <a:p>
            <a:r>
              <a:rPr lang="en-US" dirty="0"/>
              <a:t>n=16 (~40% of pop.)</a:t>
            </a:r>
          </a:p>
        </p:txBody>
      </p:sp>
    </p:spTree>
    <p:extLst>
      <p:ext uri="{BB962C8B-B14F-4D97-AF65-F5344CB8AC3E}">
        <p14:creationId xmlns:p14="http://schemas.microsoft.com/office/powerpoint/2010/main" val="1511162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655-500A-D9E7-3DA1-3FE09178C986}"/>
              </a:ext>
            </a:extLst>
          </p:cNvPr>
          <p:cNvSpPr>
            <a:spLocks noGrp="1"/>
          </p:cNvSpPr>
          <p:nvPr>
            <p:ph type="title"/>
          </p:nvPr>
        </p:nvSpPr>
        <p:spPr>
          <a:xfrm>
            <a:off x="146447" y="149228"/>
            <a:ext cx="10515600" cy="556546"/>
          </a:xfrm>
        </p:spPr>
        <p:txBody>
          <a:bodyPr>
            <a:normAutofit fontScale="90000"/>
          </a:bodyPr>
          <a:lstStyle/>
          <a:p>
            <a:r>
              <a:rPr lang="nl-NL" dirty="0"/>
              <a:t>3. </a:t>
            </a: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a:t>
            </a:r>
          </a:p>
        </p:txBody>
      </p:sp>
      <p:sp>
        <p:nvSpPr>
          <p:cNvPr id="7" name="Slide Number Placeholder 6">
            <a:extLst>
              <a:ext uri="{FF2B5EF4-FFF2-40B4-BE49-F238E27FC236}">
                <a16:creationId xmlns:a16="http://schemas.microsoft.com/office/drawing/2014/main" id="{DB5D8220-F713-C185-495B-EFF74896A48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7890" name="Picture 2" descr="No alt text provided for this image">
            <a:extLst>
              <a:ext uri="{FF2B5EF4-FFF2-40B4-BE49-F238E27FC236}">
                <a16:creationId xmlns:a16="http://schemas.microsoft.com/office/drawing/2014/main" id="{DA9BE6A3-4E26-2DB2-6F65-FA576D415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6" y="800770"/>
            <a:ext cx="11314240" cy="4645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F886C-C669-54F6-2C6B-C557A31A032F}"/>
              </a:ext>
            </a:extLst>
          </p:cNvPr>
          <p:cNvSpPr txBox="1"/>
          <p:nvPr/>
        </p:nvSpPr>
        <p:spPr>
          <a:xfrm>
            <a:off x="146447"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65786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BD9F-D2EA-DD72-DD97-E4288B4AE948}"/>
              </a:ext>
            </a:extLst>
          </p:cNvPr>
          <p:cNvSpPr>
            <a:spLocks noGrp="1"/>
          </p:cNvSpPr>
          <p:nvPr>
            <p:ph type="title"/>
          </p:nvPr>
        </p:nvSpPr>
        <p:spPr>
          <a:xfrm>
            <a:off x="93662" y="52593"/>
            <a:ext cx="10515600" cy="556546"/>
          </a:xfrm>
        </p:spPr>
        <p:txBody>
          <a:bodyPr>
            <a:normAutofit fontScale="90000"/>
          </a:bodyPr>
          <a:lstStyle/>
          <a:p>
            <a:r>
              <a:rPr lang="nl-NL" dirty="0"/>
              <a:t>4. Cross-</a:t>
            </a:r>
            <a:r>
              <a:rPr lang="nl-NL" dirty="0" err="1"/>
              <a:t>Validation</a:t>
            </a:r>
            <a:endParaRPr lang="nl-NL" dirty="0"/>
          </a:p>
        </p:txBody>
      </p:sp>
      <p:sp>
        <p:nvSpPr>
          <p:cNvPr id="7" name="Slide Number Placeholder 6">
            <a:extLst>
              <a:ext uri="{FF2B5EF4-FFF2-40B4-BE49-F238E27FC236}">
                <a16:creationId xmlns:a16="http://schemas.microsoft.com/office/drawing/2014/main" id="{927700A6-E2C7-C13E-F398-4E1ADA6723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8914" name="Picture 2" descr="No alt text provided for this image">
            <a:extLst>
              <a:ext uri="{FF2B5EF4-FFF2-40B4-BE49-F238E27FC236}">
                <a16:creationId xmlns:a16="http://schemas.microsoft.com/office/drawing/2014/main" id="{0A1E9F48-3583-D7C9-4C3A-3EBC7E7B9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475" y="782152"/>
            <a:ext cx="8813049" cy="5293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3F1C45-0FE2-0FE6-30B2-126195A48D87}"/>
              </a:ext>
            </a:extLst>
          </p:cNvPr>
          <p:cNvSpPr txBox="1"/>
          <p:nvPr/>
        </p:nvSpPr>
        <p:spPr>
          <a:xfrm>
            <a:off x="285751" y="6150946"/>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89539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6D78-B910-3BA5-976E-425DF395C8FE}"/>
              </a:ext>
            </a:extLst>
          </p:cNvPr>
          <p:cNvSpPr>
            <a:spLocks noGrp="1"/>
          </p:cNvSpPr>
          <p:nvPr>
            <p:ph type="title"/>
          </p:nvPr>
        </p:nvSpPr>
        <p:spPr>
          <a:xfrm>
            <a:off x="180975" y="80079"/>
            <a:ext cx="10515600" cy="556546"/>
          </a:xfrm>
        </p:spPr>
        <p:txBody>
          <a:bodyPr>
            <a:normAutofit fontScale="90000"/>
          </a:bodyPr>
          <a:lstStyle/>
          <a:p>
            <a:r>
              <a:rPr lang="nl-NL" dirty="0"/>
              <a:t>5. </a:t>
            </a:r>
            <a:r>
              <a:rPr lang="nl-NL" dirty="0" err="1"/>
              <a:t>Leave</a:t>
            </a:r>
            <a:r>
              <a:rPr lang="nl-NL" dirty="0"/>
              <a:t>-on-out Cross-</a:t>
            </a:r>
            <a:r>
              <a:rPr lang="nl-NL" dirty="0" err="1"/>
              <a:t>Validation</a:t>
            </a:r>
            <a:endParaRPr lang="nl-NL" dirty="0"/>
          </a:p>
        </p:txBody>
      </p:sp>
      <p:sp>
        <p:nvSpPr>
          <p:cNvPr id="7" name="Slide Number Placeholder 6">
            <a:extLst>
              <a:ext uri="{FF2B5EF4-FFF2-40B4-BE49-F238E27FC236}">
                <a16:creationId xmlns:a16="http://schemas.microsoft.com/office/drawing/2014/main" id="{C2199078-F20A-0186-1064-811A4B10AB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9938" name="Picture 2" descr="No alt text provided for this image">
            <a:extLst>
              <a:ext uri="{FF2B5EF4-FFF2-40B4-BE49-F238E27FC236}">
                <a16:creationId xmlns:a16="http://schemas.microsoft.com/office/drawing/2014/main" id="{D3A69FF2-3D89-A121-4B57-56E9B9DC5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831930"/>
            <a:ext cx="9544050" cy="5047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B9846C-95BA-99F4-0410-FF2A387751F9}"/>
              </a:ext>
            </a:extLst>
          </p:cNvPr>
          <p:cNvSpPr txBox="1"/>
          <p:nvPr/>
        </p:nvSpPr>
        <p:spPr>
          <a:xfrm>
            <a:off x="2382" y="6215746"/>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www.linkedin.com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pulse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splitting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-machine-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8004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Platforms and implementations</a:t>
            </a:r>
          </a:p>
        </p:txBody>
      </p:sp>
      <p:sp>
        <p:nvSpPr>
          <p:cNvPr id="2" name="Date Placeholder 1">
            <a:extLst>
              <a:ext uri="{FF2B5EF4-FFF2-40B4-BE49-F238E27FC236}">
                <a16:creationId xmlns:a16="http://schemas.microsoft.com/office/drawing/2014/main" id="{10FFA750-871C-AFE4-64EC-ED81E917E7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9729108-F749-03BF-532A-89A45A14D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A812F30-99B2-B1E2-5858-B3EE0B51AE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288413" y="166346"/>
            <a:ext cx="11050372" cy="556546"/>
          </a:xfrm>
        </p:spPr>
        <p:txBody>
          <a:bodyPr>
            <a:normAutofit fontScale="90000"/>
          </a:bodyPr>
          <a:lstStyle/>
          <a:p>
            <a:r>
              <a:rPr lang="en-US" dirty="0"/>
              <a:t>Open Source programming languages / frameworks</a:t>
            </a:r>
          </a:p>
        </p:txBody>
      </p:sp>
      <p:sp>
        <p:nvSpPr>
          <p:cNvPr id="10" name="Slide Number Placeholder 9">
            <a:extLst>
              <a:ext uri="{FF2B5EF4-FFF2-40B4-BE49-F238E27FC236}">
                <a16:creationId xmlns:a16="http://schemas.microsoft.com/office/drawing/2014/main" id="{F4AD2D17-4D70-1487-5CFD-A95DD47E6E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13061"/>
            <a:ext cx="1906163"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(RCDK)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657445"/>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1515743"/>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722" y="1005940"/>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6651" y="2876498"/>
            <a:ext cx="2678670" cy="133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1B5BD4-B7F4-25CB-889E-23017E0F66A4}"/>
              </a:ext>
            </a:extLst>
          </p:cNvPr>
          <p:cNvSpPr txBox="1"/>
          <p:nvPr/>
        </p:nvSpPr>
        <p:spPr>
          <a:xfrm>
            <a:off x="166424" y="5316265"/>
            <a:ext cx="61005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https://rviews.rstudio.com/2020/07/20/shallow-neural-net-from-scratch-using-r-part-1/</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rPr>
              <a:t>https://rviews.rstudio.com/2020/07/24/building-a-neural-net-from-scratch-using-r-part-2/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8436" name="Picture 4" descr="Welcome to Jupyter | by Project Jupyter | Jupyter Blog">
            <a:extLst>
              <a:ext uri="{FF2B5EF4-FFF2-40B4-BE49-F238E27FC236}">
                <a16:creationId xmlns:a16="http://schemas.microsoft.com/office/drawing/2014/main" id="{357B66D9-3CCA-7E95-7BCA-91678D1A6E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7111" y="4193382"/>
            <a:ext cx="2460096" cy="6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74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a:t>
            </a:r>
            <a:r>
              <a:rPr lang="nl-NL" dirty="0" err="1"/>
              <a:t>for</a:t>
            </a:r>
            <a:r>
              <a:rPr lang="nl-NL" dirty="0"/>
              <a:t> R)</a:t>
            </a:r>
          </a:p>
        </p:txBody>
      </p:sp>
      <p:sp>
        <p:nvSpPr>
          <p:cNvPr id="3" name="Date Placeholder 2">
            <a:extLst>
              <a:ext uri="{FF2B5EF4-FFF2-40B4-BE49-F238E27FC236}">
                <a16:creationId xmlns:a16="http://schemas.microsoft.com/office/drawing/2014/main" id="{D98B7466-1F42-1928-27AB-D9A74E6FCB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AEC5E3-0DF5-7FC6-AA1D-6A8A5810F9A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40953354-686A-45FF-636D-54D17E7216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Split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specification</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engine,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predictors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Workflow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Tune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Fit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Evaluate</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83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2" descr="Pay what you want for over 175 hours of hands-on coding training | TechSpot">
            <a:extLst>
              <a:ext uri="{FF2B5EF4-FFF2-40B4-BE49-F238E27FC236}">
                <a16:creationId xmlns:a16="http://schemas.microsoft.com/office/drawing/2014/main" id="{43A1FCFA-D46D-B3A6-526A-D08F369E4E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204" b="454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B869446A-896C-6A5E-B721-9E9590F8853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5AE3F5-5C44-A51F-AFFF-A57D1D62AE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B7628E9-72B2-4F21-1A04-1DDAF5ECC6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35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0373" y="171002"/>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Neurons, but are they really?</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7ED8CF6-640D-EF60-448F-B8100725522A}"/>
              </a:ext>
            </a:extLst>
          </p:cNvPr>
          <p:cNvSpPr txBox="1"/>
          <p:nvPr/>
        </p:nvSpPr>
        <p:spPr>
          <a:xfrm>
            <a:off x="7474787" y="2687075"/>
            <a:ext cx="3390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Biological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8" name="Content Placeholder 2">
            <a:extLst>
              <a:ext uri="{FF2B5EF4-FFF2-40B4-BE49-F238E27FC236}">
                <a16:creationId xmlns:a16="http://schemas.microsoft.com/office/drawing/2014/main" id="{F140144D-0D34-D3F4-847C-AF79B7D0EBFF}"/>
              </a:ext>
            </a:extLst>
          </p:cNvPr>
          <p:cNvSpPr txBox="1">
            <a:spLocks/>
          </p:cNvSpPr>
          <p:nvPr/>
        </p:nvSpPr>
        <p:spPr>
          <a:xfrm rot="16200000">
            <a:off x="10288166" y="3120789"/>
            <a:ext cx="3200400" cy="1071564"/>
          </a:xfrm>
          <a:prstGeom prst="rect">
            <a:avLst/>
          </a:prstGeom>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P</a:t>
            </a:r>
            <a:r>
              <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rPr>
              <a:t>icture: </a:t>
            </a: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Meng et al., (2020). DOI: 10.3390/w12020600</a:t>
            </a:r>
            <a:endPar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F0368D0-9D6B-C134-408F-199BCED46A40}"/>
              </a:ext>
            </a:extLst>
          </p:cNvPr>
          <p:cNvSpPr txBox="1"/>
          <p:nvPr/>
        </p:nvSpPr>
        <p:spPr>
          <a:xfrm>
            <a:off x="8687943" y="5292821"/>
            <a:ext cx="231457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rPr>
              <a:t>Here be Math</a:t>
            </a:r>
            <a:endParaRPr kumimoji="0" lang="en-NL"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endParaRPr>
          </a:p>
        </p:txBody>
      </p:sp>
      <p:pic>
        <p:nvPicPr>
          <p:cNvPr id="11" name="Picture 8">
            <a:extLst>
              <a:ext uri="{FF2B5EF4-FFF2-40B4-BE49-F238E27FC236}">
                <a16:creationId xmlns:a16="http://schemas.microsoft.com/office/drawing/2014/main" id="{5DEE4E7E-80C0-DF2B-D263-DC6996A2F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82" y="1412776"/>
            <a:ext cx="5770614" cy="5400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ld style arrow">
            <a:extLst>
              <a:ext uri="{FF2B5EF4-FFF2-40B4-BE49-F238E27FC236}">
                <a16:creationId xmlns:a16="http://schemas.microsoft.com/office/drawing/2014/main" id="{BD71AC23-9716-D618-3035-DCCA35440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4403">
            <a:off x="6470615" y="5148262"/>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120123-7E24-88D9-748A-706D8ABFD9DA}"/>
              </a:ext>
            </a:extLst>
          </p:cNvPr>
          <p:cNvSpPr txBox="1"/>
          <p:nvPr/>
        </p:nvSpPr>
        <p:spPr>
          <a:xfrm>
            <a:off x="7429617" y="4711653"/>
            <a:ext cx="34534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Computer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6" name="Date Placeholder 5">
            <a:extLst>
              <a:ext uri="{FF2B5EF4-FFF2-40B4-BE49-F238E27FC236}">
                <a16:creationId xmlns:a16="http://schemas.microsoft.com/office/drawing/2014/main" id="{62360FC2-FD38-465A-462F-C5FFC4BFAE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A7BADEB-0600-449D-64E7-F90EF760625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A7F09A3E-4180-C935-983C-2B0FE50EAF6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7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FE0-5C8E-2FD7-E4FD-515EBD81EF8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000" b="1" kern="1200" dirty="0">
                <a:solidFill>
                  <a:schemeClr val="tx1"/>
                </a:solidFill>
                <a:latin typeface="+mj-lt"/>
                <a:ea typeface="+mj-ea"/>
                <a:cs typeface="+mj-cs"/>
              </a:rPr>
              <a:t>Bias explained; The tendency to do a certain thing, by default</a:t>
            </a:r>
          </a:p>
        </p:txBody>
      </p:sp>
      <p:sp>
        <p:nvSpPr>
          <p:cNvPr id="3" name="Date Placeholder 2">
            <a:extLst>
              <a:ext uri="{FF2B5EF4-FFF2-40B4-BE49-F238E27FC236}">
                <a16:creationId xmlns:a16="http://schemas.microsoft.com/office/drawing/2014/main" id="{5FA64C79-682F-A234-54D4-8AA8328CD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6D88310-750B-90A6-FD84-A81921E0FD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EEE0899-0A07-1845-8833-C7622F560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 Path Towards Diversity &amp; Inclusion in the Outdoors - Wild | Life Outdoor  Adventures">
            <a:extLst>
              <a:ext uri="{FF2B5EF4-FFF2-40B4-BE49-F238E27FC236}">
                <a16:creationId xmlns:a16="http://schemas.microsoft.com/office/drawing/2014/main" id="{8DB3AA30-D45C-D43B-F8E0-567F9692E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r Go-To Destination on the North West's High Streets — The Coffee House">
            <a:extLst>
              <a:ext uri="{FF2B5EF4-FFF2-40B4-BE49-F238E27FC236}">
                <a16:creationId xmlns:a16="http://schemas.microsoft.com/office/drawing/2014/main" id="{90F6DE21-F306-AFCB-30CA-D0A57EB8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9261" y="308039"/>
            <a:ext cx="993710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 = dot =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 name="Tekstvak 2">
            <a:extLst>
              <a:ext uri="{FF2B5EF4-FFF2-40B4-BE49-F238E27FC236}">
                <a16:creationId xmlns:a16="http://schemas.microsoft.com/office/drawing/2014/main" id="{BDA41D8C-774A-C605-EA86-F99DB1C9A586}"/>
              </a:ext>
            </a:extLst>
          </p:cNvPr>
          <p:cNvSpPr txBox="1"/>
          <p:nvPr/>
        </p:nvSpPr>
        <p:spPr>
          <a:xfrm>
            <a:off x="627293" y="1610003"/>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CC597B6-39CF-048C-2F4A-3AC7F1A0B984}"/>
              </a:ext>
            </a:extLst>
          </p:cNvPr>
          <p:cNvSpPr txBox="1">
            <a:spLocks/>
          </p:cNvSpPr>
          <p:nvPr/>
        </p:nvSpPr>
        <p:spPr>
          <a:xfrm>
            <a:off x="601893" y="64199"/>
            <a:ext cx="11059660" cy="1325563"/>
          </a:xfrm>
          <a:prstGeom prst="rect">
            <a:avLst/>
          </a:prstGeom>
        </p:spPr>
        <p:txBody>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189" algn="l" rtl="0" fontAlgn="base">
              <a:spcBef>
                <a:spcPct val="0"/>
              </a:spcBef>
              <a:spcAft>
                <a:spcPct val="0"/>
              </a:spcAft>
              <a:defRPr sz="3200" b="1">
                <a:solidFill>
                  <a:srgbClr val="000000"/>
                </a:solidFill>
                <a:latin typeface="Arial" charset="0"/>
              </a:defRPr>
            </a:lvl6pPr>
            <a:lvl7pPr marL="914377" algn="l" rtl="0" fontAlgn="base">
              <a:spcBef>
                <a:spcPct val="0"/>
              </a:spcBef>
              <a:spcAft>
                <a:spcPct val="0"/>
              </a:spcAft>
              <a:defRPr sz="3200" b="1">
                <a:solidFill>
                  <a:srgbClr val="000000"/>
                </a:solidFill>
                <a:latin typeface="Arial" charset="0"/>
              </a:defRPr>
            </a:lvl7pPr>
            <a:lvl8pPr marL="1371566" algn="l" rtl="0" fontAlgn="base">
              <a:spcBef>
                <a:spcPct val="0"/>
              </a:spcBef>
              <a:spcAft>
                <a:spcPct val="0"/>
              </a:spcAft>
              <a:defRPr sz="3200" b="1">
                <a:solidFill>
                  <a:srgbClr val="000000"/>
                </a:solidFill>
                <a:latin typeface="Arial" charset="0"/>
              </a:defRPr>
            </a:lvl8pPr>
            <a:lvl9pPr marL="1828754" algn="l" rtl="0" fontAlgn="base">
              <a:spcBef>
                <a:spcPct val="0"/>
              </a:spcBef>
              <a:spcAft>
                <a:spcPct val="0"/>
              </a:spcAft>
              <a:defRPr sz="3200" b="1">
                <a:solidFill>
                  <a:srgbClr val="000000"/>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NL" sz="3200" b="1" i="0" u="none" strike="noStrike" kern="0" cap="none" spc="0" normalizeH="0" baseline="0" noProof="0" dirty="0">
              <a:ln>
                <a:noFill/>
              </a:ln>
              <a:solidFill>
                <a:srgbClr val="000000"/>
              </a:solidFill>
              <a:effectLst/>
              <a:uLnTx/>
              <a:uFillTx/>
              <a:latin typeface="Calibri Light" panose="020F0302020204030204"/>
              <a:ea typeface="+mj-ea"/>
              <a:cs typeface="+mj-cs"/>
            </a:endParaRPr>
          </a:p>
        </p:txBody>
      </p:sp>
      <p:sp>
        <p:nvSpPr>
          <p:cNvPr id="8" name="Content Placeholder 2">
            <a:extLst>
              <a:ext uri="{FF2B5EF4-FFF2-40B4-BE49-F238E27FC236}">
                <a16:creationId xmlns:a16="http://schemas.microsoft.com/office/drawing/2014/main" id="{FBC0C7C5-7990-5FDD-C181-BE19498A1BA6}"/>
              </a:ext>
            </a:extLst>
          </p:cNvPr>
          <p:cNvSpPr txBox="1">
            <a:spLocks/>
          </p:cNvSpPr>
          <p:nvPr/>
        </p:nvSpPr>
        <p:spPr>
          <a:xfrm>
            <a:off x="239933" y="6273752"/>
            <a:ext cx="12101512" cy="542402"/>
          </a:xfrm>
          <a:prstGeom prst="rect">
            <a:avLst/>
          </a:prstGeom>
          <a:solidFill>
            <a:schemeClr val="bg1"/>
          </a:solidFill>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TseKiChun</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 CC BY-SA 4.0 &lt;https://</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creativecommons.org</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/licenses/by-</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sa</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/4.0&gt;, via Wikimedia Commons</a:t>
            </a:r>
            <a:endParaRPr kumimoji="0" lang="en-NL"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9" name="Picture 4">
            <a:extLst>
              <a:ext uri="{FF2B5EF4-FFF2-40B4-BE49-F238E27FC236}">
                <a16:creationId xmlns:a16="http://schemas.microsoft.com/office/drawing/2014/main" id="{D548D555-8AC0-2112-C14B-C8DACE3D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900" y="1315990"/>
            <a:ext cx="9269811" cy="495776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69109CEE-6BAD-1730-4AA5-869B9E1AC98E}"/>
              </a:ext>
            </a:extLst>
          </p:cNvPr>
          <p:cNvSpPr/>
          <p:nvPr/>
        </p:nvSpPr>
        <p:spPr>
          <a:xfrm>
            <a:off x="7756085" y="3422447"/>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8804AAE3-7D8C-4588-8B53-83076A62FB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58FA38E-1C43-7E99-6D2B-E3C2F21B96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4B16B57-70D7-E719-8F67-039084E2BF8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2C1DA00-1ABD-C0E0-CCB8-AD4361B56238}"/>
              </a:ext>
            </a:extLst>
          </p:cNvPr>
          <p:cNvGrpSpPr/>
          <p:nvPr/>
        </p:nvGrpSpPr>
        <p:grpSpPr>
          <a:xfrm>
            <a:off x="6528959" y="328217"/>
            <a:ext cx="5246173" cy="2123090"/>
            <a:chOff x="6528959" y="328217"/>
            <a:chExt cx="5246173" cy="2123090"/>
          </a:xfrm>
        </p:grpSpPr>
        <p:pic>
          <p:nvPicPr>
            <p:cNvPr id="10" name="Picture 2" descr="Deep Learning: Introduction to Tensors &amp;amp; TensorFlow | by Victor Roman |  Towards Data Science">
              <a:extLst>
                <a:ext uri="{FF2B5EF4-FFF2-40B4-BE49-F238E27FC236}">
                  <a16:creationId xmlns:a16="http://schemas.microsoft.com/office/drawing/2014/main" id="{A2CCEEE8-4BB4-5169-0E1C-0EEB38BB56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5" t="3507" r="79907" b="60652"/>
            <a:stretch/>
          </p:blipFill>
          <p:spPr bwMode="auto">
            <a:xfrm>
              <a:off x="10755628" y="328217"/>
              <a:ext cx="1019504" cy="212309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Bent 10">
              <a:extLst>
                <a:ext uri="{FF2B5EF4-FFF2-40B4-BE49-F238E27FC236}">
                  <a16:creationId xmlns:a16="http://schemas.microsoft.com/office/drawing/2014/main" id="{DDE373C5-BCBA-45DA-DA46-727A9044F2A5}"/>
                </a:ext>
              </a:extLst>
            </p:cNvPr>
            <p:cNvSpPr/>
            <p:nvPr/>
          </p:nvSpPr>
          <p:spPr>
            <a:xfrm>
              <a:off x="6528959" y="1103370"/>
              <a:ext cx="4226669" cy="1347937"/>
            </a:xfrm>
            <a:prstGeom prst="bentArrow">
              <a:avLst/>
            </a:prstGeom>
            <a:solidFill>
              <a:srgbClr val="4472C4">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Tree>
    <p:extLst>
      <p:ext uri="{BB962C8B-B14F-4D97-AF65-F5344CB8AC3E}">
        <p14:creationId xmlns:p14="http://schemas.microsoft.com/office/powerpoint/2010/main" val="320753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178471" y="97354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B8E450-C6F4-0A3C-6410-DC10BEE9FD76}"/>
              </a:ext>
            </a:extLst>
          </p:cNvPr>
          <p:cNvSpPr>
            <a:spLocks noGrp="1"/>
          </p:cNvSpPr>
          <p:nvPr>
            <p:ph type="title"/>
          </p:nvPr>
        </p:nvSpPr>
        <p:spPr>
          <a:xfrm>
            <a:off x="419518" y="-95218"/>
            <a:ext cx="10515600" cy="1325563"/>
          </a:xfrm>
        </p:spPr>
        <p:txBody>
          <a:bodyPr/>
          <a:lstStyle/>
          <a:p>
            <a:pPr algn="l"/>
            <a:r>
              <a:rPr lang="en-GB" sz="4400" kern="0" dirty="0">
                <a:cs typeface="Arial" panose="020B0604020202020204" pitchFamily="34" charset="0"/>
              </a:rPr>
              <a:t>My fancy vacuum cleaner</a:t>
            </a:r>
          </a:p>
        </p:txBody>
      </p:sp>
      <p:sp>
        <p:nvSpPr>
          <p:cNvPr id="5" name="Footer Placeholder 4">
            <a:extLst>
              <a:ext uri="{FF2B5EF4-FFF2-40B4-BE49-F238E27FC236}">
                <a16:creationId xmlns:a16="http://schemas.microsoft.com/office/drawing/2014/main" id="{03165D69-5FE3-CED8-266C-18F1F6532B6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7552C44-CF6B-8DB9-22EB-C2185C206D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0596120-E258-15E9-0D8E-DB541EEC87F4}"/>
              </a:ext>
            </a:extLst>
          </p:cNvPr>
          <p:cNvSpPr txBox="1"/>
          <p:nvPr/>
        </p:nvSpPr>
        <p:spPr>
          <a:xfrm>
            <a:off x="10089776" y="431782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9904037" y="22843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9961188" y="227312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9976592" y="329547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9924673" y="1268532"/>
            <a:ext cx="24281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9018212" y="14140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9018212" y="114073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8994400" y="214403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8994401" y="316638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8994401" y="421969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8994402" y="526108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8956297" y="627391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7537077" y="78239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7551364" y="162961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7551363" y="259390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7513265" y="352215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7532315" y="156221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7513265" y="242873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7551363" y="338503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7487071" y="443541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7556125" y="228257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7560892" y="236726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7513264" y="241011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7563271" y="240353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7573583" y="233759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7556124" y="318222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7494213" y="324935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7494212" y="331933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7522786" y="327838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7582315" y="176202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7548981" y="87829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7565649" y="406317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7579935" y="412012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7565652" y="414881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7565653" y="91446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7494207" y="81320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7521195" y="256551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7565640" y="492028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7470402" y="498975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CCD36CD-E65E-F96F-9DBC-1365BB144297}"/>
              </a:ext>
            </a:extLst>
          </p:cNvPr>
          <p:cNvSpPr txBox="1"/>
          <p:nvPr/>
        </p:nvSpPr>
        <p:spPr>
          <a:xfrm>
            <a:off x="195600" y="6318806"/>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7" name="Picture 6">
            <a:extLst>
              <a:ext uri="{FF2B5EF4-FFF2-40B4-BE49-F238E27FC236}">
                <a16:creationId xmlns:a16="http://schemas.microsoft.com/office/drawing/2014/main" id="{ACFBCCCF-F2DA-46B9-E299-193CA74898BE}"/>
              </a:ext>
            </a:extLst>
          </p:cNvPr>
          <p:cNvPicPr>
            <a:picLocks noChangeAspect="1"/>
          </p:cNvPicPr>
          <p:nvPr/>
        </p:nvPicPr>
        <p:blipFill>
          <a:blip r:embed="rId4"/>
          <a:stretch>
            <a:fillRect/>
          </a:stretch>
        </p:blipFill>
        <p:spPr>
          <a:xfrm>
            <a:off x="190838" y="4659895"/>
            <a:ext cx="2018635" cy="1721393"/>
          </a:xfrm>
          <a:prstGeom prst="rect">
            <a:avLst/>
          </a:prstGeom>
        </p:spPr>
      </p:pic>
    </p:spTree>
    <p:extLst>
      <p:ext uri="{BB962C8B-B14F-4D97-AF65-F5344CB8AC3E}">
        <p14:creationId xmlns:p14="http://schemas.microsoft.com/office/powerpoint/2010/main" val="213814593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TotalTime>
  <Words>3529</Words>
  <Application>Microsoft Office PowerPoint</Application>
  <PresentationFormat>Widescreen</PresentationFormat>
  <Paragraphs>523</Paragraphs>
  <Slides>57</Slides>
  <Notes>20</Notes>
  <HiddenSlides>3</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57</vt:i4>
      </vt:variant>
    </vt:vector>
  </HeadingPairs>
  <TitlesOfParts>
    <vt:vector size="75" baseType="lpstr">
      <vt:lpstr>Aptos</vt:lpstr>
      <vt:lpstr>Aptos Display</vt:lpstr>
      <vt:lpstr>Aptos Narrow</vt:lpstr>
      <vt:lpstr>Arial</vt:lpstr>
      <vt:lpstr>Calibri</vt:lpstr>
      <vt:lpstr>Calibri Light</vt:lpstr>
      <vt:lpstr>Courier</vt:lpstr>
      <vt:lpstr>Courier New</vt:lpstr>
      <vt:lpstr>Edwardian Script ITC</vt:lpstr>
      <vt:lpstr>Freestyle Script</vt:lpstr>
      <vt:lpstr>Menlo</vt:lpstr>
      <vt:lpstr>Rubik</vt:lpstr>
      <vt:lpstr>Times New Roman</vt:lpstr>
      <vt:lpstr>Verdana</vt:lpstr>
      <vt:lpstr>Wingdings</vt:lpstr>
      <vt:lpstr>Zapf Dingbats</vt:lpstr>
      <vt:lpstr>2_Office Theme</vt:lpstr>
      <vt:lpstr>Office 2013 - 2022 Theme</vt:lpstr>
      <vt:lpstr>ECHA Course on Artificial Intelligence for Chemical Risk Assessment  Lecture 2; Deep Learning  Panagiotis (Panos) Karamertzanis, PhD; Michael Liem, PhD;  (Marc Teunis, PhD;) Coert van Gemeren, PhD</vt:lpstr>
      <vt:lpstr>Lecture 2; Artificial Neural Networks (ANNs) and Deep Learning</vt:lpstr>
      <vt:lpstr>Lecture 2 –  Contents</vt:lpstr>
      <vt:lpstr>What are Artificial Neural Networks?</vt:lpstr>
      <vt:lpstr>PowerPoint Presentation</vt:lpstr>
      <vt:lpstr>PowerPoint Presentation</vt:lpstr>
      <vt:lpstr>Bias explained; The tendency to do a certain thing, by default</vt:lpstr>
      <vt:lpstr>PowerPoint Presentation</vt:lpstr>
      <vt:lpstr>My fancy vacuum cleaner</vt:lpstr>
      <vt:lpstr>Random initialization</vt:lpstr>
      <vt:lpstr>Adapt weights</vt:lpstr>
      <vt:lpstr>Untill prediction is right</vt:lpstr>
      <vt:lpstr>Adaptation of the complete network</vt:lpstr>
      <vt:lpstr>ANN implementation</vt:lpstr>
      <vt:lpstr>PowerPoint Presentation</vt:lpstr>
      <vt:lpstr>The XOR problem</vt:lpstr>
      <vt:lpstr>Activation functions: non-linearities</vt:lpstr>
      <vt:lpstr>PowerPoint Presentation</vt:lpstr>
      <vt:lpstr>Activation functions: non-linearities  Softmax</vt:lpstr>
      <vt:lpstr>Dropout</vt:lpstr>
      <vt:lpstr>Artificial Neural Network</vt:lpstr>
      <vt:lpstr>What is a deep learning model?</vt:lpstr>
      <vt:lpstr>Choosing an architecture</vt:lpstr>
      <vt:lpstr>Deep Learning Kernels (detection)</vt:lpstr>
      <vt:lpstr>Deep Learning Convolution (2D)</vt:lpstr>
      <vt:lpstr>Deep Learning Data driven feature modeling</vt:lpstr>
      <vt:lpstr>Deep Learning  AlexNet: 7 hidden layers VGG: 16 hidden layers            ResNet: up to 151 hidden layers  Multiple meanings to deep</vt:lpstr>
      <vt:lpstr>Deep Learning </vt:lpstr>
      <vt:lpstr>Loss function(s)</vt:lpstr>
      <vt:lpstr>A simple binary prediction model</vt:lpstr>
      <vt:lpstr>Binary Cross Entropy function </vt:lpstr>
      <vt:lpstr>Split data in positive and negative samples</vt:lpstr>
      <vt:lpstr>Logistic regression model to predict red and green</vt:lpstr>
      <vt:lpstr>Assigning ‘true-class’ probabilities to all points</vt:lpstr>
      <vt:lpstr>Rearrange the probabilities</vt:lpstr>
      <vt:lpstr>-log(P(x))</vt:lpstr>
      <vt:lpstr>Calculation of the mean loss value</vt:lpstr>
      <vt:lpstr>Evaluation of neural networks (loss and accuracy)</vt:lpstr>
      <vt:lpstr>Validation (and test loss) should be low for good models that have high generalization capacity</vt:lpstr>
      <vt:lpstr>Input data</vt:lpstr>
      <vt:lpstr>Tensors</vt:lpstr>
      <vt:lpstr>Chemical structure embedding?</vt:lpstr>
      <vt:lpstr>QSAR; Morgan fingerprints (2D-tensor data) </vt:lpstr>
      <vt:lpstr>Preparing the dataset for model training and evaluation</vt:lpstr>
      <vt:lpstr>Question</vt:lpstr>
      <vt:lpstr>Split data into subsets</vt:lpstr>
      <vt:lpstr>Different strategies for splitting</vt:lpstr>
      <vt:lpstr>1. Random sampling (single splits)</vt:lpstr>
      <vt:lpstr>2a. Stratified; “Disproportinate Stratefied Sampling”</vt:lpstr>
      <vt:lpstr>2b Stratified; “Proportinate Stratefied Sampling”</vt:lpstr>
      <vt:lpstr>3. Holdout Validation with Validation Set</vt:lpstr>
      <vt:lpstr>4. Cross-Validation</vt:lpstr>
      <vt:lpstr>5. Leave-on-out Cross-Validation</vt:lpstr>
      <vt:lpstr>Platforms and implementations</vt:lpstr>
      <vt:lpstr>Open Source programming languages / frameworks</vt:lpstr>
      <vt:lpstr>Tidymodels (for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2025-05-21T12:03:06Z</dcterms:modified>
</cp:coreProperties>
</file>